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6"/>
  </p:notesMasterIdLst>
  <p:sldIdLst>
    <p:sldId id="256" r:id="rId2"/>
    <p:sldId id="270" r:id="rId3"/>
    <p:sldId id="274" r:id="rId4"/>
    <p:sldId id="275" r:id="rId5"/>
    <p:sldId id="351" r:id="rId6"/>
    <p:sldId id="276" r:id="rId7"/>
    <p:sldId id="306" r:id="rId8"/>
    <p:sldId id="279" r:id="rId9"/>
    <p:sldId id="278" r:id="rId10"/>
    <p:sldId id="307" r:id="rId11"/>
    <p:sldId id="341" r:id="rId12"/>
    <p:sldId id="299" r:id="rId13"/>
    <p:sldId id="271" r:id="rId14"/>
    <p:sldId id="35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B300"/>
    <a:srgbClr val="99FF6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40256-10DC-4172-B9A4-EE3E9CA4ABD1}" v="111" dt="2022-12-14T23:22:58.867"/>
    <p1510:client id="{D55BE9EE-419B-FAB1-AE8A-82078F9CDD06}" v="293" dt="2022-12-14T23:17:34.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660"/>
  </p:normalViewPr>
  <p:slideViewPr>
    <p:cSldViewPr snapToGrid="0">
      <p:cViewPr varScale="1">
        <p:scale>
          <a:sx n="60" d="100"/>
          <a:sy n="60" d="100"/>
        </p:scale>
        <p:origin x="6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tzgerald, Adam (Golden Grove High School)" userId="7cad7555-fb77-456c-b676-9a8c578674ec" providerId="ADAL" clId="{30440256-10DC-4172-B9A4-EE3E9CA4ABD1}"/>
    <pc:docChg chg="custSel modSld">
      <pc:chgData name="Fitzgerald, Adam (Golden Grove High School)" userId="7cad7555-fb77-456c-b676-9a8c578674ec" providerId="ADAL" clId="{30440256-10DC-4172-B9A4-EE3E9CA4ABD1}" dt="2022-12-14T23:22:58.867" v="117" actId="26606"/>
      <pc:docMkLst>
        <pc:docMk/>
      </pc:docMkLst>
      <pc:sldChg chg="modSp mod">
        <pc:chgData name="Fitzgerald, Adam (Golden Grove High School)" userId="7cad7555-fb77-456c-b676-9a8c578674ec" providerId="ADAL" clId="{30440256-10DC-4172-B9A4-EE3E9CA4ABD1}" dt="2022-12-14T05:07:20.906" v="5" actId="20577"/>
        <pc:sldMkLst>
          <pc:docMk/>
          <pc:sldMk cId="2018363498" sldId="256"/>
        </pc:sldMkLst>
        <pc:spChg chg="mod">
          <ac:chgData name="Fitzgerald, Adam (Golden Grove High School)" userId="7cad7555-fb77-456c-b676-9a8c578674ec" providerId="ADAL" clId="{30440256-10DC-4172-B9A4-EE3E9CA4ABD1}" dt="2022-12-14T05:07:20.906" v="5" actId="20577"/>
          <ac:spMkLst>
            <pc:docMk/>
            <pc:sldMk cId="2018363498" sldId="256"/>
            <ac:spMk id="4" creationId="{4F580040-196F-456D-B204-C601A3190D6B}"/>
          </ac:spMkLst>
        </pc:spChg>
      </pc:sldChg>
      <pc:sldChg chg="addSp delSp modSp mod">
        <pc:chgData name="Fitzgerald, Adam (Golden Grove High School)" userId="7cad7555-fb77-456c-b676-9a8c578674ec" providerId="ADAL" clId="{30440256-10DC-4172-B9A4-EE3E9CA4ABD1}" dt="2022-12-14T23:22:58.867" v="117" actId="26606"/>
        <pc:sldMkLst>
          <pc:docMk/>
          <pc:sldMk cId="773825979" sldId="271"/>
        </pc:sldMkLst>
        <pc:spChg chg="del">
          <ac:chgData name="Fitzgerald, Adam (Golden Grove High School)" userId="7cad7555-fb77-456c-b676-9a8c578674ec" providerId="ADAL" clId="{30440256-10DC-4172-B9A4-EE3E9CA4ABD1}" dt="2022-12-14T23:22:58.867" v="117" actId="26606"/>
          <ac:spMkLst>
            <pc:docMk/>
            <pc:sldMk cId="773825979" sldId="271"/>
            <ac:spMk id="15" creationId="{A8E9C91B-7EAD-4562-AB0E-DFB9663AECE3}"/>
          </ac:spMkLst>
        </pc:spChg>
        <pc:spChg chg="add">
          <ac:chgData name="Fitzgerald, Adam (Golden Grove High School)" userId="7cad7555-fb77-456c-b676-9a8c578674ec" providerId="ADAL" clId="{30440256-10DC-4172-B9A4-EE3E9CA4ABD1}" dt="2022-12-14T23:22:58.867" v="117" actId="26606"/>
          <ac:spMkLst>
            <pc:docMk/>
            <pc:sldMk cId="773825979" sldId="271"/>
            <ac:spMk id="20" creationId="{A8E9C91B-7EAD-4562-AB0E-DFB9663AECE3}"/>
          </ac:spMkLst>
        </pc:spChg>
        <pc:picChg chg="add mod">
          <ac:chgData name="Fitzgerald, Adam (Golden Grove High School)" userId="7cad7555-fb77-456c-b676-9a8c578674ec" providerId="ADAL" clId="{30440256-10DC-4172-B9A4-EE3E9CA4ABD1}" dt="2022-12-14T23:22:58.867" v="117" actId="26606"/>
          <ac:picMkLst>
            <pc:docMk/>
            <pc:sldMk cId="773825979" sldId="271"/>
            <ac:picMk id="3" creationId="{FE3CC50C-12CB-90EB-442A-7DBDF9A873A0}"/>
          </ac:picMkLst>
        </pc:picChg>
        <pc:picChg chg="del">
          <ac:chgData name="Fitzgerald, Adam (Golden Grove High School)" userId="7cad7555-fb77-456c-b676-9a8c578674ec" providerId="ADAL" clId="{30440256-10DC-4172-B9A4-EE3E9CA4ABD1}" dt="2022-12-14T05:08:09.223" v="6" actId="478"/>
          <ac:picMkLst>
            <pc:docMk/>
            <pc:sldMk cId="773825979" sldId="271"/>
            <ac:picMk id="10" creationId="{640D4495-74E5-47AA-98C0-725E4C8795F4}"/>
          </ac:picMkLst>
        </pc:picChg>
      </pc:sldChg>
      <pc:sldChg chg="modSp mod modAnim">
        <pc:chgData name="Fitzgerald, Adam (Golden Grove High School)" userId="7cad7555-fb77-456c-b676-9a8c578674ec" providerId="ADAL" clId="{30440256-10DC-4172-B9A4-EE3E9CA4ABD1}" dt="2022-12-14T23:22:08.584" v="114" actId="113"/>
        <pc:sldMkLst>
          <pc:docMk/>
          <pc:sldMk cId="3096301036" sldId="299"/>
        </pc:sldMkLst>
        <pc:spChg chg="mod">
          <ac:chgData name="Fitzgerald, Adam (Golden Grove High School)" userId="7cad7555-fb77-456c-b676-9a8c578674ec" providerId="ADAL" clId="{30440256-10DC-4172-B9A4-EE3E9CA4ABD1}" dt="2022-12-14T23:22:08.584" v="114" actId="113"/>
          <ac:spMkLst>
            <pc:docMk/>
            <pc:sldMk cId="3096301036" sldId="299"/>
            <ac:spMk id="3" creationId="{79F25766-B0DF-4A6D-BB8F-87B69ABBF103}"/>
          </ac:spMkLst>
        </pc:spChg>
      </pc:sldChg>
    </pc:docChg>
  </pc:docChgLst>
  <pc:docChgLst>
    <pc:chgData name="Fitzgerald, Adam (Golden Grove High School)" userId="S::adam.fitzgerald869@schools.sa.edu.au::7cad7555-fb77-456c-b676-9a8c578674ec" providerId="AD" clId="Web-{D55BE9EE-419B-FAB1-AE8A-82078F9CDD06}"/>
    <pc:docChg chg="modSld">
      <pc:chgData name="Fitzgerald, Adam (Golden Grove High School)" userId="S::adam.fitzgerald869@schools.sa.edu.au::7cad7555-fb77-456c-b676-9a8c578674ec" providerId="AD" clId="Web-{D55BE9EE-419B-FAB1-AE8A-82078F9CDD06}" dt="2022-12-14T23:17:34.343" v="244" actId="20577"/>
      <pc:docMkLst>
        <pc:docMk/>
      </pc:docMkLst>
      <pc:sldChg chg="addSp delSp modSp">
        <pc:chgData name="Fitzgerald, Adam (Golden Grove High School)" userId="S::adam.fitzgerald869@schools.sa.edu.au::7cad7555-fb77-456c-b676-9a8c578674ec" providerId="AD" clId="Web-{D55BE9EE-419B-FAB1-AE8A-82078F9CDD06}" dt="2022-12-14T23:17:05.514" v="242" actId="1076"/>
        <pc:sldMkLst>
          <pc:docMk/>
          <pc:sldMk cId="3643940347" sldId="276"/>
        </pc:sldMkLst>
        <pc:spChg chg="add mod">
          <ac:chgData name="Fitzgerald, Adam (Golden Grove High School)" userId="S::adam.fitzgerald869@schools.sa.edu.au::7cad7555-fb77-456c-b676-9a8c578674ec" providerId="AD" clId="Web-{D55BE9EE-419B-FAB1-AE8A-82078F9CDD06}" dt="2022-12-14T23:08:38.608" v="40"/>
          <ac:spMkLst>
            <pc:docMk/>
            <pc:sldMk cId="3643940347" sldId="276"/>
            <ac:spMk id="2" creationId="{F9C3E343-920B-F59B-34F3-7334810EA3EC}"/>
          </ac:spMkLst>
        </pc:spChg>
        <pc:spChg chg="add del">
          <ac:chgData name="Fitzgerald, Adam (Golden Grove High School)" userId="S::adam.fitzgerald869@schools.sa.edu.au::7cad7555-fb77-456c-b676-9a8c578674ec" providerId="AD" clId="Web-{D55BE9EE-419B-FAB1-AE8A-82078F9CDD06}" dt="2022-12-14T23:02:40.461" v="6"/>
          <ac:spMkLst>
            <pc:docMk/>
            <pc:sldMk cId="3643940347" sldId="276"/>
            <ac:spMk id="3" creationId="{F9C3E343-920B-F59B-34F3-7334810EA3EC}"/>
          </ac:spMkLst>
        </pc:spChg>
        <pc:spChg chg="add mod">
          <ac:chgData name="Fitzgerald, Adam (Golden Grove High School)" userId="S::adam.fitzgerald869@schools.sa.edu.au::7cad7555-fb77-456c-b676-9a8c578674ec" providerId="AD" clId="Web-{D55BE9EE-419B-FAB1-AE8A-82078F9CDD06}" dt="2022-12-14T23:09:52.768" v="43"/>
          <ac:spMkLst>
            <pc:docMk/>
            <pc:sldMk cId="3643940347" sldId="276"/>
            <ac:spMk id="4" creationId="{1329AA13-380B-C813-4669-C3BBB2C18682}"/>
          </ac:spMkLst>
        </pc:spChg>
        <pc:spChg chg="add del">
          <ac:chgData name="Fitzgerald, Adam (Golden Grove High School)" userId="S::adam.fitzgerald869@schools.sa.edu.au::7cad7555-fb77-456c-b676-9a8c578674ec" providerId="AD" clId="Web-{D55BE9EE-419B-FAB1-AE8A-82078F9CDD06}" dt="2022-12-14T23:03:29.245" v="13"/>
          <ac:spMkLst>
            <pc:docMk/>
            <pc:sldMk cId="3643940347" sldId="276"/>
            <ac:spMk id="6" creationId="{1329AA13-380B-C813-4669-C3BBB2C18682}"/>
          </ac:spMkLst>
        </pc:spChg>
        <pc:spChg chg="add mod">
          <ac:chgData name="Fitzgerald, Adam (Golden Grove High School)" userId="S::adam.fitzgerald869@schools.sa.edu.au::7cad7555-fb77-456c-b676-9a8c578674ec" providerId="AD" clId="Web-{D55BE9EE-419B-FAB1-AE8A-82078F9CDD06}" dt="2022-12-14T23:06:40.851" v="35" actId="1076"/>
          <ac:spMkLst>
            <pc:docMk/>
            <pc:sldMk cId="3643940347" sldId="276"/>
            <ac:spMk id="7" creationId="{39C4672D-9DE2-8223-40AC-F56998FBB7F7}"/>
          </ac:spMkLst>
        </pc:spChg>
        <pc:spChg chg="add del">
          <ac:chgData name="Fitzgerald, Adam (Golden Grove High School)" userId="S::adam.fitzgerald869@schools.sa.edu.au::7cad7555-fb77-456c-b676-9a8c578674ec" providerId="AD" clId="Web-{D55BE9EE-419B-FAB1-AE8A-82078F9CDD06}" dt="2022-12-14T23:04:20.045" v="19"/>
          <ac:spMkLst>
            <pc:docMk/>
            <pc:sldMk cId="3643940347" sldId="276"/>
            <ac:spMk id="8" creationId="{762B72B0-4E37-8C27-EB0B-A2BF48F49DA6}"/>
          </ac:spMkLst>
        </pc:spChg>
        <pc:spChg chg="add mod">
          <ac:chgData name="Fitzgerald, Adam (Golden Grove High School)" userId="S::adam.fitzgerald869@schools.sa.edu.au::7cad7555-fb77-456c-b676-9a8c578674ec" providerId="AD" clId="Web-{D55BE9EE-419B-FAB1-AE8A-82078F9CDD06}" dt="2022-12-14T23:07:01.492" v="36" actId="1076"/>
          <ac:spMkLst>
            <pc:docMk/>
            <pc:sldMk cId="3643940347" sldId="276"/>
            <ac:spMk id="9" creationId="{D34472B0-0359-C28F-D416-EB8506AA2158}"/>
          </ac:spMkLst>
        </pc:spChg>
        <pc:spChg chg="add mod">
          <ac:chgData name="Fitzgerald, Adam (Golden Grove High School)" userId="S::adam.fitzgerald869@schools.sa.edu.au::7cad7555-fb77-456c-b676-9a8c578674ec" providerId="AD" clId="Web-{D55BE9EE-419B-FAB1-AE8A-82078F9CDD06}" dt="2022-12-14T23:09:25.517" v="42" actId="14100"/>
          <ac:spMkLst>
            <pc:docMk/>
            <pc:sldMk cId="3643940347" sldId="276"/>
            <ac:spMk id="11" creationId="{72F07F47-E4AD-995A-7BBD-F251EF16DF70}"/>
          </ac:spMkLst>
        </pc:spChg>
        <pc:spChg chg="add del">
          <ac:chgData name="Fitzgerald, Adam (Golden Grove High School)" userId="S::adam.fitzgerald869@schools.sa.edu.au::7cad7555-fb77-456c-b676-9a8c578674ec" providerId="AD" clId="Web-{D55BE9EE-419B-FAB1-AE8A-82078F9CDD06}" dt="2022-12-14T23:07:25.228" v="38"/>
          <ac:spMkLst>
            <pc:docMk/>
            <pc:sldMk cId="3643940347" sldId="276"/>
            <ac:spMk id="13" creationId="{ED527B68-0F2E-F781-21CA-F27201A4975A}"/>
          </ac:spMkLst>
        </pc:spChg>
        <pc:spChg chg="add mod">
          <ac:chgData name="Fitzgerald, Adam (Golden Grove High School)" userId="S::adam.fitzgerald869@schools.sa.edu.au::7cad7555-fb77-456c-b676-9a8c578674ec" providerId="AD" clId="Web-{D55BE9EE-419B-FAB1-AE8A-82078F9CDD06}" dt="2022-12-14T23:15:14.319" v="209" actId="1076"/>
          <ac:spMkLst>
            <pc:docMk/>
            <pc:sldMk cId="3643940347" sldId="276"/>
            <ac:spMk id="15" creationId="{238318BC-DE9E-DE74-52E3-E9C286C31656}"/>
          </ac:spMkLst>
        </pc:spChg>
        <pc:spChg chg="add mod">
          <ac:chgData name="Fitzgerald, Adam (Golden Grove High School)" userId="S::adam.fitzgerald869@schools.sa.edu.au::7cad7555-fb77-456c-b676-9a8c578674ec" providerId="AD" clId="Web-{D55BE9EE-419B-FAB1-AE8A-82078F9CDD06}" dt="2022-12-14T23:17:05.514" v="242" actId="1076"/>
          <ac:spMkLst>
            <pc:docMk/>
            <pc:sldMk cId="3643940347" sldId="276"/>
            <ac:spMk id="17" creationId="{1FF5A92F-4175-EBDD-82C6-F6D23146CE25}"/>
          </ac:spMkLst>
        </pc:spChg>
        <pc:spChg chg="add mod">
          <ac:chgData name="Fitzgerald, Adam (Golden Grove High School)" userId="S::adam.fitzgerald869@schools.sa.edu.au::7cad7555-fb77-456c-b676-9a8c578674ec" providerId="AD" clId="Web-{D55BE9EE-419B-FAB1-AE8A-82078F9CDD06}" dt="2022-12-14T23:16:57.310" v="240" actId="1076"/>
          <ac:spMkLst>
            <pc:docMk/>
            <pc:sldMk cId="3643940347" sldId="276"/>
            <ac:spMk id="18" creationId="{3CF329DE-98D1-5C89-CE9D-801444C431E4}"/>
          </ac:spMkLst>
        </pc:spChg>
        <pc:picChg chg="del">
          <ac:chgData name="Fitzgerald, Adam (Golden Grove High School)" userId="S::adam.fitzgerald869@schools.sa.edu.au::7cad7555-fb77-456c-b676-9a8c578674ec" providerId="AD" clId="Web-{D55BE9EE-419B-FAB1-AE8A-82078F9CDD06}" dt="2022-12-14T23:01:55.708" v="0"/>
          <ac:picMkLst>
            <pc:docMk/>
            <pc:sldMk cId="3643940347" sldId="276"/>
            <ac:picMk id="5" creationId="{B133354E-D994-4FAE-99C3-5427588B29B0}"/>
          </ac:picMkLst>
        </pc:picChg>
      </pc:sldChg>
      <pc:sldChg chg="modSp">
        <pc:chgData name="Fitzgerald, Adam (Golden Grove High School)" userId="S::adam.fitzgerald869@schools.sa.edu.au::7cad7555-fb77-456c-b676-9a8c578674ec" providerId="AD" clId="Web-{D55BE9EE-419B-FAB1-AE8A-82078F9CDD06}" dt="2022-12-14T23:17:34.343" v="244" actId="20577"/>
        <pc:sldMkLst>
          <pc:docMk/>
          <pc:sldMk cId="3096301036" sldId="299"/>
        </pc:sldMkLst>
        <pc:spChg chg="mod">
          <ac:chgData name="Fitzgerald, Adam (Golden Grove High School)" userId="S::adam.fitzgerald869@schools.sa.edu.au::7cad7555-fb77-456c-b676-9a8c578674ec" providerId="AD" clId="Web-{D55BE9EE-419B-FAB1-AE8A-82078F9CDD06}" dt="2022-12-14T23:17:34.343" v="244" actId="20577"/>
          <ac:spMkLst>
            <pc:docMk/>
            <pc:sldMk cId="3096301036" sldId="299"/>
            <ac:spMk id="3" creationId="{79F25766-B0DF-4A6D-BB8F-87B69ABBF103}"/>
          </ac:spMkLst>
        </pc:spChg>
      </pc:sldChg>
      <pc:sldChg chg="modSp">
        <pc:chgData name="Fitzgerald, Adam (Golden Grove High School)" userId="S::adam.fitzgerald869@schools.sa.edu.au::7cad7555-fb77-456c-b676-9a8c578674ec" providerId="AD" clId="Web-{D55BE9EE-419B-FAB1-AE8A-82078F9CDD06}" dt="2022-12-14T23:10:47.334" v="46"/>
        <pc:sldMkLst>
          <pc:docMk/>
          <pc:sldMk cId="1477526350" sldId="306"/>
        </pc:sldMkLst>
        <pc:spChg chg="mod">
          <ac:chgData name="Fitzgerald, Adam (Golden Grove High School)" userId="S::adam.fitzgerald869@schools.sa.edu.au::7cad7555-fb77-456c-b676-9a8c578674ec" providerId="AD" clId="Web-{D55BE9EE-419B-FAB1-AE8A-82078F9CDD06}" dt="2022-12-14T23:10:47.334" v="46"/>
          <ac:spMkLst>
            <pc:docMk/>
            <pc:sldMk cId="1477526350" sldId="306"/>
            <ac:spMk id="9" creationId="{5A0D28DF-D4E3-43FD-A842-7062CE016F2A}"/>
          </ac:spMkLst>
        </pc:spChg>
        <pc:spChg chg="mod">
          <ac:chgData name="Fitzgerald, Adam (Golden Grove High School)" userId="S::adam.fitzgerald869@schools.sa.edu.au::7cad7555-fb77-456c-b676-9a8c578674ec" providerId="AD" clId="Web-{D55BE9EE-419B-FAB1-AE8A-82078F9CDD06}" dt="2022-12-14T23:10:34.130" v="45" actId="20577"/>
          <ac:spMkLst>
            <pc:docMk/>
            <pc:sldMk cId="1477526350" sldId="306"/>
            <ac:spMk id="10" creationId="{F6FBBFBE-78B3-4887-8B49-FC959BBCDB17}"/>
          </ac:spMkLst>
        </pc:spChg>
      </pc:sldChg>
      <pc:sldChg chg="modSp">
        <pc:chgData name="Fitzgerald, Adam (Golden Grove High School)" userId="S::adam.fitzgerald869@schools.sa.edu.au::7cad7555-fb77-456c-b676-9a8c578674ec" providerId="AD" clId="Web-{D55BE9EE-419B-FAB1-AE8A-82078F9CDD06}" dt="2022-12-14T23:11:14.195" v="50"/>
        <pc:sldMkLst>
          <pc:docMk/>
          <pc:sldMk cId="3952053401" sldId="307"/>
        </pc:sldMkLst>
        <pc:spChg chg="mod">
          <ac:chgData name="Fitzgerald, Adam (Golden Grove High School)" userId="S::adam.fitzgerald869@schools.sa.edu.au::7cad7555-fb77-456c-b676-9a8c578674ec" providerId="AD" clId="Web-{D55BE9EE-419B-FAB1-AE8A-82078F9CDD06}" dt="2022-12-14T23:11:14.195" v="50"/>
          <ac:spMkLst>
            <pc:docMk/>
            <pc:sldMk cId="3952053401" sldId="307"/>
            <ac:spMk id="8" creationId="{38604AFE-9FF3-4BE1-907A-0B5F43A9AFD5}"/>
          </ac:spMkLst>
        </pc:spChg>
        <pc:spChg chg="mod">
          <ac:chgData name="Fitzgerald, Adam (Golden Grove High School)" userId="S::adam.fitzgerald869@schools.sa.edu.au::7cad7555-fb77-456c-b676-9a8c578674ec" providerId="AD" clId="Web-{D55BE9EE-419B-FAB1-AE8A-82078F9CDD06}" dt="2022-12-14T23:11:07.195" v="49" actId="20577"/>
          <ac:spMkLst>
            <pc:docMk/>
            <pc:sldMk cId="3952053401" sldId="307"/>
            <ac:spMk id="9" creationId="{2650F516-02B5-46C3-82EE-9848FD92B108}"/>
          </ac:spMkLst>
        </pc:spChg>
      </pc:sldChg>
      <pc:sldChg chg="modSp">
        <pc:chgData name="Fitzgerald, Adam (Golden Grove High School)" userId="S::adam.fitzgerald869@schools.sa.edu.au::7cad7555-fb77-456c-b676-9a8c578674ec" providerId="AD" clId="Web-{D55BE9EE-419B-FAB1-AE8A-82078F9CDD06}" dt="2022-12-14T23:11:43.666" v="52"/>
        <pc:sldMkLst>
          <pc:docMk/>
          <pc:sldMk cId="3847079229" sldId="341"/>
        </pc:sldMkLst>
        <pc:spChg chg="mod">
          <ac:chgData name="Fitzgerald, Adam (Golden Grove High School)" userId="S::adam.fitzgerald869@schools.sa.edu.au::7cad7555-fb77-456c-b676-9a8c578674ec" providerId="AD" clId="Web-{D55BE9EE-419B-FAB1-AE8A-82078F9CDD06}" dt="2022-12-14T23:11:43.666" v="52"/>
          <ac:spMkLst>
            <pc:docMk/>
            <pc:sldMk cId="3847079229" sldId="341"/>
            <ac:spMk id="4" creationId="{C20B9592-9EAB-413C-A36B-9978AB34C252}"/>
          </ac:spMkLst>
        </pc:spChg>
        <pc:spChg chg="mod">
          <ac:chgData name="Fitzgerald, Adam (Golden Grove High School)" userId="S::adam.fitzgerald869@schools.sa.edu.au::7cad7555-fb77-456c-b676-9a8c578674ec" providerId="AD" clId="Web-{D55BE9EE-419B-FAB1-AE8A-82078F9CDD06}" dt="2022-12-14T23:11:31.040" v="51"/>
          <ac:spMkLst>
            <pc:docMk/>
            <pc:sldMk cId="3847079229" sldId="341"/>
            <ac:spMk id="28" creationId="{79BE45DC-AD33-4250-B338-023A4CB275B9}"/>
          </ac:spMkLst>
        </pc:spChg>
      </pc:sldChg>
      <pc:sldChg chg="modSp">
        <pc:chgData name="Fitzgerald, Adam (Golden Grove High School)" userId="S::adam.fitzgerald869@schools.sa.edu.au::7cad7555-fb77-456c-b676-9a8c578674ec" providerId="AD" clId="Web-{D55BE9EE-419B-FAB1-AE8A-82078F9CDD06}" dt="2022-12-14T23:14:03.799" v="190"/>
        <pc:sldMkLst>
          <pc:docMk/>
          <pc:sldMk cId="3671861627" sldId="352"/>
        </pc:sldMkLst>
        <pc:graphicFrameChg chg="mod modGraphic">
          <ac:chgData name="Fitzgerald, Adam (Golden Grove High School)" userId="S::adam.fitzgerald869@schools.sa.edu.au::7cad7555-fb77-456c-b676-9a8c578674ec" providerId="AD" clId="Web-{D55BE9EE-419B-FAB1-AE8A-82078F9CDD06}" dt="2022-12-14T23:14:03.799" v="190"/>
          <ac:graphicFrameMkLst>
            <pc:docMk/>
            <pc:sldMk cId="3671861627" sldId="352"/>
            <ac:graphicFrameMk id="4" creationId="{121C269B-5985-4264-8F1C-4674BDB0F07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DF8F9-8906-4E25-8D2E-4D8C7DEE82C0}" type="datetimeFigureOut">
              <a:rPr lang="en-AU" smtClean="0"/>
              <a:t>15/12/2022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6B736-1572-4734-8808-87677A4788EA}" type="slidenum">
              <a:rPr lang="en-AU" smtClean="0"/>
              <a:t>‹#›</a:t>
            </a:fld>
            <a:endParaRPr lang="en-AU"/>
          </a:p>
        </p:txBody>
      </p:sp>
    </p:spTree>
    <p:extLst>
      <p:ext uri="{BB962C8B-B14F-4D97-AF65-F5344CB8AC3E}">
        <p14:creationId xmlns:p14="http://schemas.microsoft.com/office/powerpoint/2010/main" val="543595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a:extLst>
              <a:ext uri="{FF2B5EF4-FFF2-40B4-BE49-F238E27FC236}">
                <a16:creationId xmlns:a16="http://schemas.microsoft.com/office/drawing/2014/main" id="{0876BC82-D1E7-401F-9BDD-4410C75D32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88E1BB-D8DE-41C9-9253-B53D76D5AAE6}" type="slidenum">
              <a:rPr lang="en-US" altLang="en-US" smtClean="0"/>
              <a:pPr>
                <a:spcBef>
                  <a:spcPct val="0"/>
                </a:spcBef>
              </a:pPr>
              <a:t>2</a:t>
            </a:fld>
            <a:endParaRPr lang="en-US" altLang="en-US"/>
          </a:p>
        </p:txBody>
      </p:sp>
      <p:sp>
        <p:nvSpPr>
          <p:cNvPr id="18435" name="Rectangle 2">
            <a:extLst>
              <a:ext uri="{FF2B5EF4-FFF2-40B4-BE49-F238E27FC236}">
                <a16:creationId xmlns:a16="http://schemas.microsoft.com/office/drawing/2014/main" id="{70B01532-C0EF-4491-B124-9A1CC1121CC6}"/>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5FCC2FD7-90CC-44D9-A3E5-3E426AE4F4E1}"/>
              </a:ext>
            </a:extLst>
          </p:cNvPr>
          <p:cNvSpPr>
            <a:spLocks noGrp="1" noChangeArrowheads="1"/>
          </p:cNvSpPr>
          <p:nvPr>
            <p:ph type="body" idx="1"/>
          </p:nvPr>
        </p:nvSpPr>
        <p:spPr bwMode="auto">
          <a:xfrm>
            <a:off x="354013" y="4173538"/>
            <a:ext cx="6226175"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lnSpc>
                <a:spcPct val="80000"/>
              </a:lnSpc>
            </a:pPr>
            <a:r>
              <a:rPr lang="en-AU" altLang="en-US" sz="900" b="1">
                <a:latin typeface="Arial Unicode MS" panose="020B0604020202020204" pitchFamily="34" charset="-128"/>
              </a:rPr>
              <a:t>Let’s remind ourselves of the new SACE requirements </a:t>
            </a:r>
          </a:p>
          <a:p>
            <a:pPr marL="228600" indent="-228600">
              <a:lnSpc>
                <a:spcPct val="80000"/>
              </a:lnSpc>
            </a:pPr>
            <a:r>
              <a:rPr lang="en-AU" altLang="en-US" sz="900">
                <a:latin typeface="Arial Unicode MS" panose="020B0604020202020204" pitchFamily="34" charset="-128"/>
              </a:rPr>
              <a:t>	We know that many of you may have seen this diagram before and maybe for others it will be new. But it makes good sense at the beginning of our day to refresh ourselves about the structure and requirements of the new SACE.</a:t>
            </a:r>
          </a:p>
          <a:p>
            <a:pPr marL="228600" indent="-228600">
              <a:lnSpc>
                <a:spcPct val="80000"/>
              </a:lnSpc>
            </a:pPr>
            <a:r>
              <a:rPr lang="en-AU" altLang="en-US" b="1">
                <a:latin typeface="Arial Unicode MS" panose="020B0604020202020204" pitchFamily="34" charset="-128"/>
              </a:rPr>
              <a:t>	</a:t>
            </a:r>
            <a:endParaRPr lang="en-AU" altLang="en-US" b="1" u="sng">
              <a:latin typeface="Arial Unicode MS" panose="020B0604020202020204" pitchFamily="34" charset="-128"/>
            </a:endParaRPr>
          </a:p>
          <a:p>
            <a:pPr marL="228600" indent="-228600">
              <a:lnSpc>
                <a:spcPct val="80000"/>
              </a:lnSpc>
              <a:buFontTx/>
              <a:buAutoNum type="arabicPeriod"/>
            </a:pPr>
            <a:r>
              <a:rPr lang="en-AU" altLang="en-US" sz="900">
                <a:latin typeface="Arial Unicode MS" panose="020B0604020202020204" pitchFamily="34" charset="-128"/>
              </a:rPr>
              <a:t>The new SACE has started this year with a 10 Credit </a:t>
            </a:r>
            <a:r>
              <a:rPr lang="en-AU" altLang="en-US" sz="900" b="1">
                <a:latin typeface="Arial Unicode MS" panose="020B0604020202020204" pitchFamily="34" charset="-128"/>
              </a:rPr>
              <a:t>Compulsory Stage 1</a:t>
            </a:r>
            <a:r>
              <a:rPr lang="en-AU" altLang="en-US" sz="900">
                <a:latin typeface="Arial Unicode MS" panose="020B0604020202020204" pitchFamily="34" charset="-128"/>
              </a:rPr>
              <a:t> subject, the Personal Learning Plan (PLP) . This is deliberately positioned as the first subject to support student goal setting and review of skills. We’ll focus more on the PLP  later.</a:t>
            </a:r>
          </a:p>
          <a:p>
            <a:pPr marL="228600" indent="-228600">
              <a:lnSpc>
                <a:spcPct val="80000"/>
              </a:lnSpc>
              <a:buFontTx/>
              <a:buAutoNum type="arabicPeriod"/>
            </a:pPr>
            <a:endParaRPr lang="en-AU" altLang="en-US" sz="900">
              <a:latin typeface="Arial Unicode MS" panose="020B0604020202020204" pitchFamily="34" charset="-128"/>
            </a:endParaRPr>
          </a:p>
          <a:p>
            <a:pPr marL="228600" indent="-228600">
              <a:lnSpc>
                <a:spcPct val="80000"/>
              </a:lnSpc>
              <a:buFontTx/>
              <a:buAutoNum type="arabicPeriod"/>
            </a:pPr>
            <a:r>
              <a:rPr lang="en-AU" altLang="en-US" sz="900">
                <a:latin typeface="Arial Unicode MS" panose="020B0604020202020204" pitchFamily="34" charset="-128"/>
              </a:rPr>
              <a:t>The other compulsory requirements are </a:t>
            </a:r>
            <a:r>
              <a:rPr lang="en-AU" altLang="en-US" sz="900" b="1">
                <a:latin typeface="Arial Unicode MS" panose="020B0604020202020204" pitchFamily="34" charset="-128"/>
              </a:rPr>
              <a:t>Numeracy 10 Credits and Literacy 20 Credits</a:t>
            </a:r>
            <a:r>
              <a:rPr lang="en-AU" altLang="en-US" sz="900">
                <a:latin typeface="Arial Unicode MS" panose="020B0604020202020204" pitchFamily="34" charset="-128"/>
              </a:rPr>
              <a:t>. There are compulsory subjects at </a:t>
            </a:r>
            <a:r>
              <a:rPr lang="en-AU" altLang="en-US" sz="900" b="1">
                <a:latin typeface="Arial Unicode MS" panose="020B0604020202020204" pitchFamily="34" charset="-128"/>
              </a:rPr>
              <a:t>Stage 1</a:t>
            </a:r>
            <a:r>
              <a:rPr lang="en-AU" altLang="en-US" sz="900">
                <a:latin typeface="Arial Unicode MS" panose="020B0604020202020204" pitchFamily="34" charset="-128"/>
              </a:rPr>
              <a:t> of </a:t>
            </a:r>
            <a:r>
              <a:rPr lang="en-AU" altLang="en-US" sz="900" b="1">
                <a:latin typeface="Arial Unicode MS" panose="020B0604020202020204" pitchFamily="34" charset="-128"/>
              </a:rPr>
              <a:t>40 Credits. </a:t>
            </a:r>
            <a:r>
              <a:rPr lang="en-AU" altLang="en-US" sz="900">
                <a:latin typeface="Arial Unicode MS" panose="020B0604020202020204" pitchFamily="34" charset="-128"/>
              </a:rPr>
              <a:t>In these</a:t>
            </a:r>
            <a:r>
              <a:rPr lang="en-AU" altLang="en-US" sz="900" b="1">
                <a:latin typeface="Arial Unicode MS" panose="020B0604020202020204" pitchFamily="34" charset="-128"/>
              </a:rPr>
              <a:t> </a:t>
            </a:r>
            <a:r>
              <a:rPr lang="en-AU" altLang="en-US" sz="900">
                <a:latin typeface="Arial Unicode MS" panose="020B0604020202020204" pitchFamily="34" charset="-128"/>
              </a:rPr>
              <a:t>students need a ‘C’ or better for SACE completion requirements.</a:t>
            </a:r>
          </a:p>
          <a:p>
            <a:pPr marL="228600" indent="-228600">
              <a:lnSpc>
                <a:spcPct val="80000"/>
              </a:lnSpc>
              <a:buFontTx/>
              <a:buAutoNum type="arabicPeriod"/>
            </a:pPr>
            <a:endParaRPr lang="en-AU" altLang="en-US" sz="900">
              <a:latin typeface="Arial Unicode MS" panose="020B0604020202020204" pitchFamily="34" charset="-128"/>
            </a:endParaRPr>
          </a:p>
          <a:p>
            <a:pPr marL="228600" indent="-228600">
              <a:lnSpc>
                <a:spcPct val="80000"/>
              </a:lnSpc>
              <a:buFontTx/>
              <a:buAutoNum type="arabicPeriod"/>
            </a:pPr>
            <a:r>
              <a:rPr lang="en-AU" altLang="en-US" sz="900">
                <a:latin typeface="Arial Unicode MS" panose="020B0604020202020204" pitchFamily="34" charset="-128"/>
              </a:rPr>
              <a:t>At </a:t>
            </a:r>
            <a:r>
              <a:rPr lang="en-AU" altLang="en-US" sz="900" b="1">
                <a:latin typeface="Arial Unicode MS" panose="020B0604020202020204" pitchFamily="34" charset="-128"/>
              </a:rPr>
              <a:t>Stage 2</a:t>
            </a:r>
            <a:r>
              <a:rPr lang="en-AU" altLang="en-US" sz="900">
                <a:latin typeface="Arial Unicode MS" panose="020B0604020202020204" pitchFamily="34" charset="-128"/>
              </a:rPr>
              <a:t>, the Research Project [ starting in 2011] is compulsory and contributes 10 Credits with Stage 2 Subjects &amp; Courses contributing a further 60 credits to complete the 70 </a:t>
            </a:r>
            <a:r>
              <a:rPr lang="en-AU" altLang="en-US" sz="900" b="1">
                <a:latin typeface="Arial Unicode MS" panose="020B0604020202020204" pitchFamily="34" charset="-128"/>
              </a:rPr>
              <a:t>compulsory</a:t>
            </a:r>
            <a:r>
              <a:rPr lang="en-AU" altLang="en-US" sz="900">
                <a:latin typeface="Arial Unicode MS" panose="020B0604020202020204" pitchFamily="34" charset="-128"/>
              </a:rPr>
              <a:t> credits required. The </a:t>
            </a:r>
            <a:r>
              <a:rPr lang="en-AU" altLang="en-US" sz="900" b="1">
                <a:latin typeface="Arial Unicode MS" panose="020B0604020202020204" pitchFamily="34" charset="-128"/>
              </a:rPr>
              <a:t>70 Stage 2 Credits</a:t>
            </a:r>
            <a:r>
              <a:rPr lang="en-AU" altLang="en-US" sz="900">
                <a:latin typeface="Arial Unicode MS" panose="020B0604020202020204" pitchFamily="34" charset="-128"/>
              </a:rPr>
              <a:t> also need a ‘C’ Grade or better.</a:t>
            </a:r>
          </a:p>
          <a:p>
            <a:pPr marL="228600" indent="-228600">
              <a:lnSpc>
                <a:spcPct val="80000"/>
              </a:lnSpc>
              <a:buFontTx/>
              <a:buAutoNum type="arabicPeriod"/>
            </a:pPr>
            <a:endParaRPr lang="en-AU" altLang="en-US" sz="900" b="1">
              <a:latin typeface="Arial Unicode MS" panose="020B0604020202020204" pitchFamily="34" charset="-128"/>
            </a:endParaRPr>
          </a:p>
          <a:p>
            <a:pPr marL="228600" indent="-228600">
              <a:lnSpc>
                <a:spcPct val="80000"/>
              </a:lnSpc>
              <a:buFontTx/>
              <a:buAutoNum type="arabicPeriod"/>
            </a:pPr>
            <a:r>
              <a:rPr lang="en-AU" altLang="en-US" sz="900" b="1">
                <a:latin typeface="Arial Unicode MS" panose="020B0604020202020204" pitchFamily="34" charset="-128"/>
              </a:rPr>
              <a:t>Additional subjects &amp; courses</a:t>
            </a:r>
            <a:r>
              <a:rPr lang="en-AU" altLang="en-US" sz="900">
                <a:latin typeface="Arial Unicode MS" panose="020B0604020202020204" pitchFamily="34" charset="-128"/>
              </a:rPr>
              <a:t> of </a:t>
            </a:r>
            <a:r>
              <a:rPr lang="en-AU" altLang="en-US" sz="900" b="1">
                <a:latin typeface="Arial Unicode MS" panose="020B0604020202020204" pitchFamily="34" charset="-128"/>
              </a:rPr>
              <a:t>90 credits</a:t>
            </a:r>
            <a:r>
              <a:rPr lang="en-AU" altLang="en-US" sz="900">
                <a:latin typeface="Arial Unicode MS" panose="020B0604020202020204" pitchFamily="34" charset="-128"/>
              </a:rPr>
              <a:t> are free choice and they can be either stage 1 or 2 to make a total of 200 credits. </a:t>
            </a:r>
          </a:p>
          <a:p>
            <a:pPr marL="228600" indent="-228600">
              <a:lnSpc>
                <a:spcPct val="80000"/>
              </a:lnSpc>
              <a:buFontTx/>
              <a:buAutoNum type="arabicPeriod"/>
            </a:pPr>
            <a:endParaRPr lang="en-AU" altLang="en-US" sz="900">
              <a:latin typeface="Arial Unicode MS" panose="020B0604020202020204" pitchFamily="34" charset="-128"/>
            </a:endParaRPr>
          </a:p>
          <a:p>
            <a:pPr marL="228600" indent="-228600">
              <a:lnSpc>
                <a:spcPct val="80000"/>
              </a:lnSpc>
              <a:buFontTx/>
              <a:buAutoNum type="arabicPeriod"/>
            </a:pPr>
            <a:r>
              <a:rPr lang="en-AU" altLang="en-US" sz="900">
                <a:latin typeface="Arial Unicode MS" panose="020B0604020202020204" pitchFamily="34" charset="-128"/>
              </a:rPr>
              <a:t>There are also a number of </a:t>
            </a:r>
            <a:r>
              <a:rPr lang="en-AU" altLang="en-US" sz="900" b="1">
                <a:latin typeface="Arial Unicode MS" panose="020B0604020202020204" pitchFamily="34" charset="-128"/>
              </a:rPr>
              <a:t>Modified subjects</a:t>
            </a:r>
            <a:r>
              <a:rPr lang="en-AU" altLang="en-US" sz="900">
                <a:latin typeface="Arial Unicode MS" panose="020B0604020202020204" pitchFamily="34" charset="-128"/>
              </a:rPr>
              <a:t> being developed based on achievement against personal goals for students with significant disabilities.</a:t>
            </a:r>
          </a:p>
          <a:p>
            <a:pPr marL="228600" indent="-228600">
              <a:lnSpc>
                <a:spcPct val="80000"/>
              </a:lnSpc>
              <a:buFontTx/>
              <a:buAutoNum type="arabicPeriod"/>
            </a:pPr>
            <a:endParaRPr lang="en-AU" altLang="en-US" sz="900">
              <a:latin typeface="Arial Unicode MS" panose="020B0604020202020204" pitchFamily="34" charset="-128"/>
            </a:endParaRPr>
          </a:p>
          <a:p>
            <a:pPr marL="228600" indent="-228600">
              <a:lnSpc>
                <a:spcPct val="80000"/>
              </a:lnSpc>
            </a:pPr>
            <a:endParaRPr lang="en-AU" altLang="en-US" sz="900" b="1" i="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100000"/>
              </a:lnSpc>
              <a:spcBef>
                <a:spcPts val="0"/>
              </a:spcBef>
              <a:buNone/>
            </a:pPr>
            <a:r>
              <a:rPr lang="en-US" sz="1200" b="1"/>
              <a:t>Students:</a:t>
            </a:r>
          </a:p>
          <a:p>
            <a:pPr marL="171450" indent="-171450" fontAlgn="base">
              <a:lnSpc>
                <a:spcPct val="100000"/>
              </a:lnSpc>
              <a:spcBef>
                <a:spcPts val="0"/>
              </a:spcBef>
              <a:buFont typeface="Arial" panose="020B0604020202020204" pitchFamily="34" charset="0"/>
              <a:buChar char="•"/>
            </a:pPr>
            <a:r>
              <a:rPr lang="en-US" sz="1200"/>
              <a:t>explore a focus area that is of personal interest </a:t>
            </a:r>
          </a:p>
          <a:p>
            <a:pPr marL="171450" indent="-171450" fontAlgn="base">
              <a:lnSpc>
                <a:spcPct val="100000"/>
              </a:lnSpc>
              <a:spcBef>
                <a:spcPts val="0"/>
              </a:spcBef>
              <a:buFont typeface="Arial" panose="020B0604020202020204" pitchFamily="34" charset="0"/>
              <a:buChar char="•"/>
            </a:pPr>
            <a:r>
              <a:rPr lang="en-US" sz="1200"/>
              <a:t>consider the value and purpose of their topic to self and/or others and/or the community</a:t>
            </a:r>
          </a:p>
          <a:p>
            <a:pPr marL="171450" indent="-171450" fontAlgn="base">
              <a:lnSpc>
                <a:spcPct val="100000"/>
              </a:lnSpc>
              <a:spcBef>
                <a:spcPts val="0"/>
              </a:spcBef>
              <a:buFont typeface="Arial" panose="020B0604020202020204" pitchFamily="34" charset="0"/>
              <a:buChar char="•"/>
            </a:pPr>
            <a:r>
              <a:rPr lang="en-US" sz="1200"/>
              <a:t>explore and select strategies to move their learning forward</a:t>
            </a:r>
          </a:p>
          <a:p>
            <a:pPr marL="171450" indent="-171450" fontAlgn="base">
              <a:lnSpc>
                <a:spcPct val="100000"/>
              </a:lnSpc>
              <a:spcBef>
                <a:spcPts val="0"/>
              </a:spcBef>
              <a:buFont typeface="Arial" panose="020B0604020202020204" pitchFamily="34" charset="0"/>
              <a:buChar char="•"/>
            </a:pPr>
            <a:r>
              <a:rPr lang="en-US" sz="1200"/>
              <a:t>actively seek perspectives (people/ books/ websites)</a:t>
            </a:r>
          </a:p>
          <a:p>
            <a:pPr marL="171450" indent="-171450" fontAlgn="base">
              <a:lnSpc>
                <a:spcPct val="100000"/>
              </a:lnSpc>
              <a:spcBef>
                <a:spcPts val="0"/>
              </a:spcBef>
              <a:buFont typeface="Arial" panose="020B0604020202020204" pitchFamily="34" charset="0"/>
              <a:buChar char="•"/>
            </a:pPr>
            <a:r>
              <a:rPr lang="en-US" sz="1200"/>
              <a:t>demonstrate agency in developing and following a plan to manage time and resources </a:t>
            </a:r>
          </a:p>
          <a:p>
            <a:pPr marL="0" indent="0" fontAlgn="base">
              <a:lnSpc>
                <a:spcPct val="100000"/>
              </a:lnSpc>
              <a:spcBef>
                <a:spcPts val="0"/>
              </a:spcBef>
              <a:buNone/>
            </a:pPr>
            <a:endParaRPr lang="en-US" sz="1000"/>
          </a:p>
          <a:p>
            <a:pPr marL="0" indent="0" fontAlgn="base">
              <a:lnSpc>
                <a:spcPct val="100000"/>
              </a:lnSpc>
              <a:spcBef>
                <a:spcPts val="0"/>
              </a:spcBef>
              <a:buNone/>
            </a:pPr>
            <a:r>
              <a:rPr lang="en-US" sz="1200" b="1"/>
              <a:t>Evidence can include (examples, not exhaustive list):</a:t>
            </a:r>
          </a:p>
          <a:p>
            <a:pPr marL="171450" indent="-171450" fontAlgn="base">
              <a:lnSpc>
                <a:spcPct val="100000"/>
              </a:lnSpc>
              <a:spcBef>
                <a:spcPts val="0"/>
              </a:spcBef>
              <a:buFont typeface="Arial" panose="020B0604020202020204" pitchFamily="34" charset="0"/>
              <a:buChar char="•"/>
            </a:pPr>
            <a:r>
              <a:rPr lang="en-US" sz="1200"/>
              <a:t>Plans, designs, sketches</a:t>
            </a:r>
          </a:p>
          <a:p>
            <a:pPr marL="171450" indent="-171450" fontAlgn="base">
              <a:lnSpc>
                <a:spcPct val="100000"/>
              </a:lnSpc>
              <a:spcBef>
                <a:spcPts val="0"/>
              </a:spcBef>
              <a:buFont typeface="Arial" panose="020B0604020202020204" pitchFamily="34" charset="0"/>
              <a:buChar char="•"/>
            </a:pPr>
            <a:r>
              <a:rPr lang="en-US" sz="1200"/>
              <a:t>concept maps, charts, murals</a:t>
            </a:r>
          </a:p>
          <a:p>
            <a:pPr marL="171450" indent="-171450" fontAlgn="base">
              <a:lnSpc>
                <a:spcPct val="100000"/>
              </a:lnSpc>
              <a:spcBef>
                <a:spcPts val="0"/>
              </a:spcBef>
              <a:buFont typeface="Arial" panose="020B0604020202020204" pitchFamily="34" charset="0"/>
              <a:buChar char="•"/>
            </a:pPr>
            <a:r>
              <a:rPr lang="en-US" sz="1200"/>
              <a:t>prototypes, experiments</a:t>
            </a:r>
          </a:p>
          <a:p>
            <a:pPr marL="171450" indent="-171450" fontAlgn="base">
              <a:lnSpc>
                <a:spcPct val="100000"/>
              </a:lnSpc>
              <a:spcBef>
                <a:spcPts val="0"/>
              </a:spcBef>
              <a:buFont typeface="Arial" panose="020B0604020202020204" pitchFamily="34" charset="0"/>
              <a:buChar char="•"/>
            </a:pPr>
            <a:r>
              <a:rPr lang="en-US" sz="1200"/>
              <a:t>Video/ audio recordings </a:t>
            </a:r>
          </a:p>
          <a:p>
            <a:pPr marL="171450" indent="-171450" fontAlgn="base">
              <a:lnSpc>
                <a:spcPct val="100000"/>
              </a:lnSpc>
              <a:spcBef>
                <a:spcPts val="0"/>
              </a:spcBef>
              <a:buFont typeface="Arial" panose="020B0604020202020204" pitchFamily="34" charset="0"/>
              <a:buChar char="•"/>
            </a:pPr>
            <a:r>
              <a:rPr lang="en-US" sz="1200"/>
              <a:t>articles or excerpts </a:t>
            </a:r>
          </a:p>
          <a:p>
            <a:pPr marL="171450" indent="-171450" fontAlgn="base">
              <a:lnSpc>
                <a:spcPct val="100000"/>
              </a:lnSpc>
              <a:spcBef>
                <a:spcPts val="0"/>
              </a:spcBef>
              <a:buFont typeface="Arial" panose="020B0604020202020204" pitchFamily="34" charset="0"/>
              <a:buChar char="•"/>
            </a:pPr>
            <a:r>
              <a:rPr lang="en-US" sz="1200"/>
              <a:t>annotated photos </a:t>
            </a:r>
            <a:endParaRPr lang="en-AU"/>
          </a:p>
        </p:txBody>
      </p:sp>
      <p:sp>
        <p:nvSpPr>
          <p:cNvPr id="4" name="Slide Number Placeholder 3"/>
          <p:cNvSpPr>
            <a:spLocks noGrp="1"/>
          </p:cNvSpPr>
          <p:nvPr>
            <p:ph type="sldNum" sz="quarter" idx="10"/>
          </p:nvPr>
        </p:nvSpPr>
        <p:spPr/>
        <p:txBody>
          <a:bodyPr/>
          <a:lstStyle/>
          <a:p>
            <a:fld id="{730FEE7D-79EE-4FF7-B408-88DDE8918B3B}" type="slidenum">
              <a:rPr lang="en-AU" smtClean="0"/>
              <a:t>7</a:t>
            </a:fld>
            <a:endParaRPr lang="en-AU"/>
          </a:p>
        </p:txBody>
      </p:sp>
    </p:spTree>
    <p:extLst>
      <p:ext uri="{BB962C8B-B14F-4D97-AF65-F5344CB8AC3E}">
        <p14:creationId xmlns:p14="http://schemas.microsoft.com/office/powerpoint/2010/main" val="335569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b="1" i="1"/>
              <a:t>One or more </a:t>
            </a:r>
            <a:r>
              <a:rPr lang="en-AU" sz="2400" b="1"/>
              <a:t>tasks within this assessment type</a:t>
            </a:r>
          </a:p>
          <a:p>
            <a:r>
              <a:rPr lang="en-AU" sz="2400" b="1"/>
              <a:t>Students:</a:t>
            </a:r>
          </a:p>
          <a:p>
            <a:pPr marL="285750" indent="-285750">
              <a:buFont typeface="Arial" panose="020B0604020202020204" pitchFamily="34" charset="0"/>
              <a:buChar char="•"/>
            </a:pPr>
            <a:r>
              <a:rPr lang="en-AU" sz="1800"/>
              <a:t>discuss the progress of their learning in relation to their intended output</a:t>
            </a:r>
          </a:p>
          <a:p>
            <a:pPr marL="285750" indent="-285750">
              <a:buFont typeface="Arial" panose="020B0604020202020204" pitchFamily="34" charset="0"/>
              <a:buChar char="•"/>
            </a:pPr>
            <a:r>
              <a:rPr lang="en-AU" sz="1800"/>
              <a:t>evaluate the relative impact of different strategies and perspectives they have utilised to this point </a:t>
            </a:r>
          </a:p>
          <a:p>
            <a:pPr marL="285750" indent="-285750">
              <a:buFont typeface="Arial" panose="020B0604020202020204" pitchFamily="34" charset="0"/>
              <a:buChar char="•"/>
            </a:pPr>
            <a:r>
              <a:rPr lang="en-AU" sz="1800"/>
              <a:t>consider which strategies and perspectives they will select to continue progress towards intended output</a:t>
            </a:r>
          </a:p>
          <a:p>
            <a:pPr marL="285750" indent="-285750">
              <a:buFont typeface="Arial" panose="020B0604020202020204" pitchFamily="34" charset="0"/>
              <a:buChar char="•"/>
            </a:pPr>
            <a:r>
              <a:rPr lang="en-AU" sz="1800"/>
              <a:t>reflect on how specific feedback has assisted in refining their learning intention and progress to date, indicating what actions have been taken in response to significant feedback</a:t>
            </a:r>
          </a:p>
          <a:p>
            <a:pPr marL="285750" indent="-285750">
              <a:buFont typeface="Arial" panose="020B0604020202020204" pitchFamily="34" charset="0"/>
              <a:buChar char="•"/>
            </a:pPr>
            <a:r>
              <a:rPr lang="en-AU" sz="1800"/>
              <a:t>plan who they will seek feedback from next and justify how this feedback might be used to progress their learning.  </a:t>
            </a:r>
          </a:p>
          <a:p>
            <a:r>
              <a:rPr lang="en-AU" sz="2400" b="1"/>
              <a:t>Evidence:</a:t>
            </a:r>
          </a:p>
          <a:p>
            <a:r>
              <a:rPr lang="en-AU" sz="1800"/>
              <a:t>combined maximum of 1500 words if written, 10 minutes if oral, or the equivalent in multimodal form. </a:t>
            </a:r>
          </a:p>
          <a:p>
            <a:r>
              <a:rPr lang="en-AU" sz="1800"/>
              <a:t>can include but isn’t limited to:</a:t>
            </a:r>
          </a:p>
          <a:p>
            <a:pPr marL="285750" indent="-285750">
              <a:buFont typeface="Arial" panose="020B0604020202020204" pitchFamily="34" charset="0"/>
              <a:buChar char="•"/>
            </a:pPr>
            <a:r>
              <a:rPr lang="en-AU" sz="1600"/>
              <a:t>Presentation</a:t>
            </a:r>
          </a:p>
          <a:p>
            <a:pPr marL="285750" indent="-285750">
              <a:buFont typeface="Arial" panose="020B0604020202020204" pitchFamily="34" charset="0"/>
              <a:buChar char="•"/>
            </a:pPr>
            <a:r>
              <a:rPr lang="en-AU" sz="1600"/>
              <a:t>audio or video recording</a:t>
            </a:r>
          </a:p>
          <a:p>
            <a:pPr marL="285750" indent="-285750">
              <a:buFont typeface="Arial" panose="020B0604020202020204" pitchFamily="34" charset="0"/>
              <a:buChar char="•"/>
            </a:pPr>
            <a:r>
              <a:rPr lang="en-AU" sz="1600"/>
              <a:t>a discussion with peers/ teacher/mentor</a:t>
            </a:r>
          </a:p>
          <a:p>
            <a:pPr marL="285750" indent="-285750">
              <a:buFont typeface="Arial" panose="020B0604020202020204" pitchFamily="34" charset="0"/>
              <a:buChar char="•"/>
            </a:pPr>
            <a:r>
              <a:rPr lang="en-AU" sz="1600"/>
              <a:t>report </a:t>
            </a:r>
          </a:p>
          <a:p>
            <a:endParaRPr lang="en-AU"/>
          </a:p>
        </p:txBody>
      </p:sp>
      <p:sp>
        <p:nvSpPr>
          <p:cNvPr id="4" name="Slide Number Placeholder 3"/>
          <p:cNvSpPr>
            <a:spLocks noGrp="1"/>
          </p:cNvSpPr>
          <p:nvPr>
            <p:ph type="sldNum" sz="quarter" idx="10"/>
          </p:nvPr>
        </p:nvSpPr>
        <p:spPr/>
        <p:txBody>
          <a:bodyPr/>
          <a:lstStyle/>
          <a:p>
            <a:fld id="{730FEE7D-79EE-4FF7-B408-88DDE8918B3B}" type="slidenum">
              <a:rPr lang="en-AU" smtClean="0"/>
              <a:t>10</a:t>
            </a:fld>
            <a:endParaRPr lang="en-AU"/>
          </a:p>
        </p:txBody>
      </p:sp>
    </p:spTree>
    <p:extLst>
      <p:ext uri="{BB962C8B-B14F-4D97-AF65-F5344CB8AC3E}">
        <p14:creationId xmlns:p14="http://schemas.microsoft.com/office/powerpoint/2010/main" val="381114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Progress Checks are pivot points for looking back, evaluating current position and projecting forward the next actions that will emerge in the Portfolio</a:t>
            </a:r>
          </a:p>
        </p:txBody>
      </p:sp>
      <p:sp>
        <p:nvSpPr>
          <p:cNvPr id="4" name="Slide Number Placeholder 3"/>
          <p:cNvSpPr>
            <a:spLocks noGrp="1"/>
          </p:cNvSpPr>
          <p:nvPr>
            <p:ph type="sldNum" sz="quarter" idx="5"/>
          </p:nvPr>
        </p:nvSpPr>
        <p:spPr/>
        <p:txBody>
          <a:bodyPr/>
          <a:lstStyle/>
          <a:p>
            <a:fld id="{730FEE7D-79EE-4FF7-B408-88DDE8918B3B}" type="slidenum">
              <a:rPr lang="en-AU" smtClean="0"/>
              <a:t>11</a:t>
            </a:fld>
            <a:endParaRPr lang="en-AU"/>
          </a:p>
        </p:txBody>
      </p:sp>
    </p:spTree>
    <p:extLst>
      <p:ext uri="{BB962C8B-B14F-4D97-AF65-F5344CB8AC3E}">
        <p14:creationId xmlns:p14="http://schemas.microsoft.com/office/powerpoint/2010/main" val="262316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a:t>Students:</a:t>
            </a:r>
          </a:p>
          <a:p>
            <a:pPr marL="628650" lvl="1" indent="-171450">
              <a:buFont typeface="Arial" panose="020B0604020202020204" pitchFamily="34" charset="0"/>
              <a:buChar char="•"/>
            </a:pPr>
            <a:r>
              <a:rPr lang="en-AU"/>
              <a:t>share their output of learning (product/ prototype/plan)</a:t>
            </a:r>
          </a:p>
          <a:p>
            <a:pPr marL="628650" lvl="1" indent="-171450">
              <a:buFont typeface="Arial" panose="020B0604020202020204" pitchFamily="34" charset="0"/>
              <a:buChar char="•"/>
            </a:pPr>
            <a:r>
              <a:rPr lang="en-AU"/>
              <a:t>appraise the value and purpose of the learning for themselves and/or others and/or the community</a:t>
            </a:r>
          </a:p>
          <a:p>
            <a:pPr marL="628650" lvl="1" indent="-171450">
              <a:buFont typeface="Arial" panose="020B0604020202020204" pitchFamily="34" charset="0"/>
              <a:buChar char="•"/>
            </a:pPr>
            <a:r>
              <a:rPr lang="en-AU"/>
              <a:t>evaluate the most significant factor/s (strategies, perspectives and/or feedback) that contributed to their learning process and output</a:t>
            </a:r>
          </a:p>
          <a:p>
            <a:pPr marL="628650" lvl="1" indent="-171450">
              <a:buFont typeface="Arial" panose="020B0604020202020204" pitchFamily="34" charset="0"/>
              <a:buChar char="•"/>
            </a:pPr>
            <a:r>
              <a:rPr lang="en-AU"/>
              <a:t>may also project future benefits related to transfer of skills and knowledge, development of connections and capabilities. </a:t>
            </a:r>
          </a:p>
          <a:p>
            <a:r>
              <a:rPr lang="en-AU" b="1"/>
              <a:t>Evidence:</a:t>
            </a:r>
          </a:p>
          <a:p>
            <a:pPr marL="628650" lvl="1" indent="-171450">
              <a:buFont typeface="Arial" panose="020B0604020202020204" pitchFamily="34" charset="0"/>
              <a:buChar char="•"/>
            </a:pPr>
            <a:r>
              <a:rPr lang="en-AU"/>
              <a:t>maximum of 1000 words if written, a maximum of 6 minutes if oral, or the equivalent in multimodal form.</a:t>
            </a:r>
          </a:p>
          <a:p>
            <a:endParaRPr lang="en-AU"/>
          </a:p>
        </p:txBody>
      </p:sp>
      <p:sp>
        <p:nvSpPr>
          <p:cNvPr id="4" name="Slide Number Placeholder 3"/>
          <p:cNvSpPr>
            <a:spLocks noGrp="1"/>
          </p:cNvSpPr>
          <p:nvPr>
            <p:ph type="sldNum" sz="quarter" idx="10"/>
          </p:nvPr>
        </p:nvSpPr>
        <p:spPr/>
        <p:txBody>
          <a:bodyPr/>
          <a:lstStyle/>
          <a:p>
            <a:fld id="{730FEE7D-79EE-4FF7-B408-88DDE8918B3B}" type="slidenum">
              <a:rPr lang="en-AU" smtClean="0"/>
              <a:t>12</a:t>
            </a:fld>
            <a:endParaRPr lang="en-AU"/>
          </a:p>
        </p:txBody>
      </p:sp>
    </p:spTree>
    <p:extLst>
      <p:ext uri="{BB962C8B-B14F-4D97-AF65-F5344CB8AC3E}">
        <p14:creationId xmlns:p14="http://schemas.microsoft.com/office/powerpoint/2010/main" val="25060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12/15/2022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436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12/15/2022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397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12/15/2022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5398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9" name="Picture 8" descr="A drawing of a person&#10;&#10;Description automatically generated">
            <a:extLst>
              <a:ext uri="{FF2B5EF4-FFF2-40B4-BE49-F238E27FC236}">
                <a16:creationId xmlns:a16="http://schemas.microsoft.com/office/drawing/2014/main" id="{587428F5-525D-407D-9EBA-D9F391DBC99B}"/>
              </a:ext>
            </a:extLst>
          </p:cNvPr>
          <p:cNvPicPr>
            <a:picLocks noChangeAspect="1"/>
          </p:cNvPicPr>
          <p:nvPr userDrawn="1"/>
        </p:nvPicPr>
        <p:blipFill>
          <a:blip r:embed="rId2" cstate="hqprint">
            <a:alphaModFix/>
            <a:extLst>
              <a:ext uri="{28A0092B-C50C-407E-A947-70E740481C1C}">
                <a14:useLocalDpi xmlns:a14="http://schemas.microsoft.com/office/drawing/2010/main" val="0"/>
              </a:ext>
            </a:extLst>
          </a:blip>
          <a:stretch>
            <a:fillRect/>
          </a:stretch>
        </p:blipFill>
        <p:spPr>
          <a:xfrm>
            <a:off x="409575" y="5626591"/>
            <a:ext cx="2654644" cy="866284"/>
          </a:xfrm>
          <a:prstGeom prst="rect">
            <a:avLst/>
          </a:prstGeom>
        </p:spPr>
      </p:pic>
      <p:pic>
        <p:nvPicPr>
          <p:cNvPr id="3" name="Picture 2" descr="A close up of a logo&#10;&#10;Description automatically generated">
            <a:extLst>
              <a:ext uri="{FF2B5EF4-FFF2-40B4-BE49-F238E27FC236}">
                <a16:creationId xmlns:a16="http://schemas.microsoft.com/office/drawing/2014/main" id="{CDEE02CD-A85A-4232-AB61-6633AB5BAF6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13457" y="4516972"/>
            <a:ext cx="1444836" cy="197590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F1FCB160-97E9-4CB8-A1D7-B2ACCA12A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1581" y="6111277"/>
            <a:ext cx="1221319" cy="401109"/>
          </a:xfrm>
          <a:prstGeom prst="rect">
            <a:avLst/>
          </a:prstGeom>
        </p:spPr>
      </p:pic>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spTree>
    <p:extLst>
      <p:ext uri="{BB962C8B-B14F-4D97-AF65-F5344CB8AC3E}">
        <p14:creationId xmlns:p14="http://schemas.microsoft.com/office/powerpoint/2010/main" val="101177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12/15/2022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559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12/15/2022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203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12/15/2022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92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12/15/2022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275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12/15/2022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771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12/15/2022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173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12/15/2022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8085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12/15/2022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479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12/15/2022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29117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7" r:id="rId5"/>
    <p:sldLayoutId id="2147483711" r:id="rId6"/>
    <p:sldLayoutId id="2147483712" r:id="rId7"/>
    <p:sldLayoutId id="2147483713" r:id="rId8"/>
    <p:sldLayoutId id="2147483716" r:id="rId9"/>
    <p:sldLayoutId id="2147483714" r:id="rId10"/>
    <p:sldLayoutId id="2147483715" r:id="rId11"/>
    <p:sldLayoutId id="2147483719" r:id="rId12"/>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ldengrovehs.sa.edu.au/news-publications/latest-news/240-sports-day-2018.html"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checkered-flags-finish-line-finish-309794/"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92D4BB-E90B-4B70-A017-D289014F854B}"/>
              </a:ext>
            </a:extLst>
          </p:cNvPr>
          <p:cNvSpPr>
            <a:spLocks noGrp="1"/>
          </p:cNvSpPr>
          <p:nvPr>
            <p:ph type="ctrTitle"/>
          </p:nvPr>
        </p:nvSpPr>
        <p:spPr>
          <a:xfrm>
            <a:off x="3836504" y="758951"/>
            <a:ext cx="7319175" cy="3374931"/>
          </a:xfrm>
        </p:spPr>
        <p:txBody>
          <a:bodyPr vert="horz" lIns="91440" tIns="45720" rIns="91440" bIns="45720" rtlCol="0" anchor="b">
            <a:normAutofit/>
          </a:bodyPr>
          <a:lstStyle/>
          <a:p>
            <a:r>
              <a:rPr lang="en-US" sz="7400" dirty="0"/>
              <a:t>Activating </a:t>
            </a:r>
            <a:br>
              <a:rPr lang="en-US" sz="7400" dirty="0"/>
            </a:br>
            <a:r>
              <a:rPr lang="en-US" sz="7400" dirty="0"/>
              <a:t>Identities and Futures </a:t>
            </a:r>
          </a:p>
        </p:txBody>
      </p:sp>
      <p:sp>
        <p:nvSpPr>
          <p:cNvPr id="3" name="Subtitle 2">
            <a:extLst>
              <a:ext uri="{FF2B5EF4-FFF2-40B4-BE49-F238E27FC236}">
                <a16:creationId xmlns:a16="http://schemas.microsoft.com/office/drawing/2014/main" id="{84150F0C-F4C3-43CE-99F0-922C425A3021}"/>
              </a:ext>
            </a:extLst>
          </p:cNvPr>
          <p:cNvSpPr>
            <a:spLocks noGrp="1"/>
          </p:cNvSpPr>
          <p:nvPr>
            <p:ph type="subTitle" idx="1"/>
          </p:nvPr>
        </p:nvSpPr>
        <p:spPr>
          <a:xfrm>
            <a:off x="8284596" y="3322022"/>
            <a:ext cx="2259496" cy="619314"/>
          </a:xfrm>
        </p:spPr>
        <p:txBody>
          <a:bodyPr vert="horz" lIns="91440" tIns="45720" rIns="91440" bIns="45720" rtlCol="0">
            <a:normAutofit lnSpcReduction="10000"/>
          </a:bodyPr>
          <a:lstStyle/>
          <a:p>
            <a:pPr>
              <a:lnSpc>
                <a:spcPct val="100000"/>
              </a:lnSpc>
            </a:pPr>
            <a:r>
              <a:rPr lang="en-US" sz="3600" b="1" dirty="0"/>
              <a:t>@</a:t>
            </a:r>
          </a:p>
        </p:txBody>
      </p:sp>
      <p:pic>
        <p:nvPicPr>
          <p:cNvPr id="10" name="Picture 9" descr="A picture containing food&#10;&#10;Description automatically generated">
            <a:extLst>
              <a:ext uri="{FF2B5EF4-FFF2-40B4-BE49-F238E27FC236}">
                <a16:creationId xmlns:a16="http://schemas.microsoft.com/office/drawing/2014/main" id="{DB6EA74C-06D4-49CD-9C32-48B2E4B977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49911" y="2830015"/>
            <a:ext cx="1704957" cy="1704957"/>
          </a:xfrm>
          <a:prstGeom prst="rect">
            <a:avLst/>
          </a:prstGeom>
        </p:spPr>
      </p:pic>
      <p:cxnSp>
        <p:nvCxnSpPr>
          <p:cNvPr id="72" name="Straight Connector 71">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F580040-196F-456D-B204-C601A3190D6B}"/>
              </a:ext>
            </a:extLst>
          </p:cNvPr>
          <p:cNvSpPr/>
          <p:nvPr/>
        </p:nvSpPr>
        <p:spPr>
          <a:xfrm>
            <a:off x="3224917" y="4805676"/>
            <a:ext cx="7319175" cy="923330"/>
          </a:xfrm>
          <a:prstGeom prst="rect">
            <a:avLst/>
          </a:prstGeom>
          <a:noFill/>
        </p:spPr>
        <p:txBody>
          <a:bodyPr wrap="square" lIns="91440" tIns="45720" rIns="91440" bIns="45720">
            <a:spAutoFit/>
          </a:bodyPr>
          <a:lstStyle/>
          <a:p>
            <a:pPr algn="ctr">
              <a:spcAft>
                <a:spcPts val="600"/>
              </a:spcAft>
            </a:pPr>
            <a:r>
              <a:rPr lang="en-AU" sz="5400" b="0" cap="none" spc="0" dirty="0">
                <a:ln w="0"/>
                <a:solidFill>
                  <a:schemeClr val="accent1"/>
                </a:solidFill>
                <a:effectLst>
                  <a:outerShdw blurRad="38100" dist="25400" dir="5400000" algn="ctr" rotWithShape="0">
                    <a:srgbClr val="6E747A">
                      <a:alpha val="43000"/>
                    </a:srgbClr>
                  </a:outerShdw>
                </a:effectLst>
              </a:rPr>
              <a:t>2023 2nd SACE Pilot</a:t>
            </a:r>
          </a:p>
        </p:txBody>
      </p:sp>
    </p:spTree>
    <p:extLst>
      <p:ext uri="{BB962C8B-B14F-4D97-AF65-F5344CB8AC3E}">
        <p14:creationId xmlns:p14="http://schemas.microsoft.com/office/powerpoint/2010/main" val="201836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38604AFE-9FF3-4BE1-907A-0B5F43A9AFD5}"/>
              </a:ext>
            </a:extLst>
          </p:cNvPr>
          <p:cNvSpPr/>
          <p:nvPr/>
        </p:nvSpPr>
        <p:spPr>
          <a:xfrm>
            <a:off x="850730" y="380434"/>
            <a:ext cx="6975475" cy="1865056"/>
          </a:xfrm>
          <a:prstGeom prst="homePlate">
            <a:avLst/>
          </a:prstGeom>
          <a:solidFill>
            <a:srgbClr val="FFC000"/>
          </a:solidFill>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 name="Title 1">
            <a:extLst>
              <a:ext uri="{FF2B5EF4-FFF2-40B4-BE49-F238E27FC236}">
                <a16:creationId xmlns:a16="http://schemas.microsoft.com/office/drawing/2014/main" id="{B1A5A246-62F6-4460-9D10-45642E73AE13}"/>
              </a:ext>
            </a:extLst>
          </p:cNvPr>
          <p:cNvSpPr>
            <a:spLocks noGrp="1"/>
          </p:cNvSpPr>
          <p:nvPr>
            <p:ph type="title"/>
          </p:nvPr>
        </p:nvSpPr>
        <p:spPr>
          <a:xfrm>
            <a:off x="825670" y="751115"/>
            <a:ext cx="6361193" cy="1325563"/>
          </a:xfrm>
        </p:spPr>
        <p:txBody>
          <a:bodyPr/>
          <a:lstStyle/>
          <a:p>
            <a:r>
              <a:rPr lang="en-US"/>
              <a:t>AT2: Progress Checks</a:t>
            </a:r>
            <a:endParaRPr lang="en-AU"/>
          </a:p>
        </p:txBody>
      </p:sp>
      <p:sp>
        <p:nvSpPr>
          <p:cNvPr id="9" name="Rectangle 8">
            <a:extLst>
              <a:ext uri="{FF2B5EF4-FFF2-40B4-BE49-F238E27FC236}">
                <a16:creationId xmlns:a16="http://schemas.microsoft.com/office/drawing/2014/main" id="{2650F516-02B5-46C3-82EE-9848FD92B108}"/>
              </a:ext>
            </a:extLst>
          </p:cNvPr>
          <p:cNvSpPr/>
          <p:nvPr/>
        </p:nvSpPr>
        <p:spPr>
          <a:xfrm>
            <a:off x="825670" y="2712218"/>
            <a:ext cx="10760588" cy="2308324"/>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400" dirty="0">
                <a:solidFill>
                  <a:srgbClr val="000000"/>
                </a:solidFill>
                <a:latin typeface="Roboto" panose="02000000000000000000" pitchFamily="2" charset="0"/>
                <a:ea typeface="Roboto" panose="02000000000000000000" pitchFamily="2" charset="0"/>
              </a:rPr>
              <a:t>This is an assessment </a:t>
            </a:r>
            <a:r>
              <a:rPr lang="en-US" sz="2400" i="1" dirty="0">
                <a:solidFill>
                  <a:srgbClr val="000000"/>
                </a:solidFill>
                <a:latin typeface="Roboto" panose="02000000000000000000" pitchFamily="2" charset="0"/>
                <a:ea typeface="Roboto" panose="02000000000000000000" pitchFamily="2" charset="0"/>
              </a:rPr>
              <a:t>type </a:t>
            </a:r>
            <a:r>
              <a:rPr lang="en-US" sz="2400" dirty="0">
                <a:solidFill>
                  <a:srgbClr val="000000"/>
                </a:solidFill>
                <a:latin typeface="Roboto" panose="02000000000000000000" pitchFamily="2" charset="0"/>
                <a:ea typeface="Roboto" panose="02000000000000000000" pitchFamily="2" charset="0"/>
              </a:rPr>
              <a:t>that can encompass one or more assessment </a:t>
            </a:r>
            <a:r>
              <a:rPr lang="en-US" sz="2400" i="1" dirty="0">
                <a:solidFill>
                  <a:srgbClr val="000000"/>
                </a:solidFill>
                <a:latin typeface="Roboto" panose="02000000000000000000" pitchFamily="2" charset="0"/>
                <a:ea typeface="Roboto" panose="02000000000000000000" pitchFamily="2" charset="0"/>
              </a:rPr>
              <a:t>tasks </a:t>
            </a:r>
            <a:r>
              <a:rPr lang="en-US" sz="2400" i="1" dirty="0" err="1">
                <a:solidFill>
                  <a:srgbClr val="000000"/>
                </a:solidFill>
                <a:latin typeface="Roboto" panose="02000000000000000000" pitchFamily="2" charset="0"/>
                <a:ea typeface="Roboto" panose="02000000000000000000" pitchFamily="2" charset="0"/>
              </a:rPr>
              <a:t>ie</a:t>
            </a:r>
            <a:r>
              <a:rPr lang="en-US" sz="2400" i="1" dirty="0">
                <a:solidFill>
                  <a:srgbClr val="000000"/>
                </a:solidFill>
                <a:latin typeface="Roboto" panose="02000000000000000000" pitchFamily="2" charset="0"/>
                <a:ea typeface="Roboto" panose="02000000000000000000" pitchFamily="2" charset="0"/>
              </a:rPr>
              <a:t>. One or more progress checks can occur</a:t>
            </a:r>
          </a:p>
          <a:p>
            <a:pPr marL="457200" indent="-457200">
              <a:buFont typeface="Arial" panose="020B0604020202020204" pitchFamily="34" charset="0"/>
              <a:buChar char="•"/>
            </a:pPr>
            <a:r>
              <a:rPr lang="en-US" sz="2400" dirty="0">
                <a:latin typeface="Roboto" panose="02000000000000000000" pitchFamily="2" charset="0"/>
                <a:ea typeface="Roboto" panose="02000000000000000000" pitchFamily="2" charset="0"/>
              </a:rPr>
              <a:t>1,500 words/9 minutes max combined total.</a:t>
            </a:r>
          </a:p>
          <a:p>
            <a:pPr marL="457200" indent="-457200">
              <a:buFont typeface="Arial" panose="020B0604020202020204" pitchFamily="34" charset="0"/>
              <a:buChar char="•"/>
            </a:pPr>
            <a:r>
              <a:rPr lang="en-US" sz="2400" dirty="0">
                <a:solidFill>
                  <a:srgbClr val="000000"/>
                </a:solidFill>
                <a:latin typeface="Roboto"/>
                <a:ea typeface="Roboto"/>
                <a:cs typeface="Roboto"/>
              </a:rPr>
              <a:t>40% School Assessment</a:t>
            </a:r>
          </a:p>
          <a:p>
            <a:pPr marL="457200" indent="-457200">
              <a:buFont typeface="Arial" panose="020B0604020202020204" pitchFamily="34" charset="0"/>
              <a:buChar char="•"/>
            </a:pPr>
            <a:r>
              <a:rPr lang="en-US" sz="2400" dirty="0">
                <a:solidFill>
                  <a:srgbClr val="000000"/>
                </a:solidFill>
                <a:latin typeface="Roboto" panose="02000000000000000000" pitchFamily="2" charset="0"/>
                <a:ea typeface="Roboto" panose="02000000000000000000" pitchFamily="2" charset="0"/>
              </a:rPr>
              <a:t>Students are reviewing feedback (PA2), identifying the significance/impact of strategies and/or perspectives (A2) and discerning next steps (PA3)</a:t>
            </a:r>
            <a:endParaRPr lang="en-AU"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5205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xEl>
                                              <p:pRg st="0" end="0"/>
                                            </p:txEl>
                                          </p:spTgt>
                                        </p:tgtEl>
                                      </p:cBhvr>
                                    </p:animEffect>
                                    <p:animScale>
                                      <p:cBhvr>
                                        <p:cTn id="7" dur="250" autoRev="1" fill="hold"/>
                                        <p:tgtEl>
                                          <p:spTgt spid="9">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xEl>
                                              <p:pRg st="1" end="1"/>
                                            </p:txEl>
                                          </p:spTgt>
                                        </p:tgtEl>
                                      </p:cBhvr>
                                    </p:animEffect>
                                    <p:animScale>
                                      <p:cBhvr>
                                        <p:cTn id="12" dur="250" autoRev="1" fill="hold"/>
                                        <p:tgtEl>
                                          <p:spTgt spid="9">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BAAF-8159-B54B-9FBB-60310DAE15C5}"/>
              </a:ext>
            </a:extLst>
          </p:cNvPr>
          <p:cNvSpPr>
            <a:spLocks noGrp="1"/>
          </p:cNvSpPr>
          <p:nvPr>
            <p:ph type="title"/>
          </p:nvPr>
        </p:nvSpPr>
        <p:spPr>
          <a:xfrm>
            <a:off x="229800" y="29853"/>
            <a:ext cx="11068425" cy="1325563"/>
          </a:xfrm>
        </p:spPr>
        <p:txBody>
          <a:bodyPr>
            <a:normAutofit/>
          </a:bodyPr>
          <a:lstStyle/>
          <a:p>
            <a:r>
              <a:rPr lang="en-US"/>
              <a:t>Symbiotic relationship between AT1 &amp; AT2</a:t>
            </a:r>
          </a:p>
        </p:txBody>
      </p:sp>
      <p:sp>
        <p:nvSpPr>
          <p:cNvPr id="4" name="Arrow: Pentagon 3">
            <a:extLst>
              <a:ext uri="{FF2B5EF4-FFF2-40B4-BE49-F238E27FC236}">
                <a16:creationId xmlns:a16="http://schemas.microsoft.com/office/drawing/2014/main" id="{C20B9592-9EAB-413C-A36B-9978AB34C252}"/>
              </a:ext>
            </a:extLst>
          </p:cNvPr>
          <p:cNvSpPr/>
          <p:nvPr/>
        </p:nvSpPr>
        <p:spPr>
          <a:xfrm>
            <a:off x="855026" y="3937924"/>
            <a:ext cx="5240923" cy="1575636"/>
          </a:xfrm>
          <a:prstGeom prst="homePlate">
            <a:avLst/>
          </a:prstGeom>
          <a:solidFill>
            <a:srgbClr val="FFCC66"/>
          </a:solidFill>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8" name="Rectangle: Rounded Corners 5">
            <a:extLst>
              <a:ext uri="{FF2B5EF4-FFF2-40B4-BE49-F238E27FC236}">
                <a16:creationId xmlns:a16="http://schemas.microsoft.com/office/drawing/2014/main" id="{85198399-36FA-4030-9CC1-EE3AE9A57187}"/>
              </a:ext>
            </a:extLst>
          </p:cNvPr>
          <p:cNvSpPr>
            <a:spLocks noChangeArrowheads="1"/>
          </p:cNvSpPr>
          <p:nvPr/>
        </p:nvSpPr>
        <p:spPr bwMode="auto">
          <a:xfrm>
            <a:off x="763923" y="4447005"/>
            <a:ext cx="5070275" cy="5524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US" altLang="en-US" sz="2800" b="1">
                <a:latin typeface="Roboto" panose="02000000000000000000" pitchFamily="2" charset="0"/>
                <a:ea typeface="Roboto" panose="02000000000000000000" pitchFamily="2" charset="0"/>
                <a:cs typeface="Times New Roman" panose="02020603050405020304" pitchFamily="18" charset="0"/>
              </a:rPr>
              <a:t>AT2 – Progress Check</a:t>
            </a:r>
            <a:endParaRPr lang="en-US" altLang="en-US" sz="2000">
              <a:latin typeface="Roboto" panose="02000000000000000000" pitchFamily="2" charset="0"/>
              <a:ea typeface="Roboto" panose="02000000000000000000" pitchFamily="2" charset="0"/>
            </a:endParaRPr>
          </a:p>
        </p:txBody>
      </p:sp>
      <p:sp>
        <p:nvSpPr>
          <p:cNvPr id="22" name="Arrow: Up-Down 21">
            <a:extLst>
              <a:ext uri="{FF2B5EF4-FFF2-40B4-BE49-F238E27FC236}">
                <a16:creationId xmlns:a16="http://schemas.microsoft.com/office/drawing/2014/main" id="{64CC32B7-E51C-45CC-BB5D-5DD2285B2CFC}"/>
              </a:ext>
            </a:extLst>
          </p:cNvPr>
          <p:cNvSpPr/>
          <p:nvPr/>
        </p:nvSpPr>
        <p:spPr>
          <a:xfrm>
            <a:off x="4367361" y="2984485"/>
            <a:ext cx="427321" cy="892070"/>
          </a:xfrm>
          <a:prstGeom prst="upDownArrow">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4" name="Arrow: Up-Down 23">
            <a:extLst>
              <a:ext uri="{FF2B5EF4-FFF2-40B4-BE49-F238E27FC236}">
                <a16:creationId xmlns:a16="http://schemas.microsoft.com/office/drawing/2014/main" id="{7C409FF0-51D5-4417-BCE1-A56E462CEE63}"/>
              </a:ext>
            </a:extLst>
          </p:cNvPr>
          <p:cNvSpPr/>
          <p:nvPr/>
        </p:nvSpPr>
        <p:spPr>
          <a:xfrm>
            <a:off x="1341174" y="2981461"/>
            <a:ext cx="427321" cy="892070"/>
          </a:xfrm>
          <a:prstGeom prst="upDownArrow">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6" name="Arrow: Up-Down 25">
            <a:extLst>
              <a:ext uri="{FF2B5EF4-FFF2-40B4-BE49-F238E27FC236}">
                <a16:creationId xmlns:a16="http://schemas.microsoft.com/office/drawing/2014/main" id="{AD2F19FB-FD21-4369-A79E-C3614C21DA25}"/>
              </a:ext>
            </a:extLst>
          </p:cNvPr>
          <p:cNvSpPr/>
          <p:nvPr/>
        </p:nvSpPr>
        <p:spPr>
          <a:xfrm>
            <a:off x="2834214" y="2982008"/>
            <a:ext cx="427321" cy="892070"/>
          </a:xfrm>
          <a:prstGeom prst="upDownArrow">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8" name="Arrow: Pentagon 27">
            <a:extLst>
              <a:ext uri="{FF2B5EF4-FFF2-40B4-BE49-F238E27FC236}">
                <a16:creationId xmlns:a16="http://schemas.microsoft.com/office/drawing/2014/main" id="{79BE45DC-AD33-4250-B338-023A4CB275B9}"/>
              </a:ext>
            </a:extLst>
          </p:cNvPr>
          <p:cNvSpPr/>
          <p:nvPr/>
        </p:nvSpPr>
        <p:spPr>
          <a:xfrm>
            <a:off x="852621" y="1334142"/>
            <a:ext cx="5170739" cy="1565610"/>
          </a:xfrm>
          <a:prstGeom prst="homePlate">
            <a:avLst/>
          </a:prstGeom>
          <a:solidFill>
            <a:srgbClr val="FFC000"/>
          </a:solidFill>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9" name="Rectangle: Rounded Corners 5">
            <a:extLst>
              <a:ext uri="{FF2B5EF4-FFF2-40B4-BE49-F238E27FC236}">
                <a16:creationId xmlns:a16="http://schemas.microsoft.com/office/drawing/2014/main" id="{17B00094-15D8-4252-99D8-49A82665D481}"/>
              </a:ext>
            </a:extLst>
          </p:cNvPr>
          <p:cNvSpPr>
            <a:spLocks noChangeArrowheads="1"/>
          </p:cNvSpPr>
          <p:nvPr/>
        </p:nvSpPr>
        <p:spPr bwMode="auto">
          <a:xfrm>
            <a:off x="693738" y="1840163"/>
            <a:ext cx="5070275" cy="5524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US" altLang="en-US" sz="2800" b="1" dirty="0">
                <a:latin typeface="Roboto" panose="02000000000000000000" pitchFamily="2" charset="0"/>
                <a:ea typeface="Roboto" panose="02000000000000000000" pitchFamily="2" charset="0"/>
                <a:cs typeface="Times New Roman"/>
              </a:rPr>
              <a:t>AT1 – Portfolio</a:t>
            </a:r>
            <a:endParaRPr lang="en-US" altLang="en-US" sz="2000" dirty="0">
              <a:latin typeface="Roboto" panose="02000000000000000000" pitchFamily="2" charset="0"/>
              <a:ea typeface="Roboto" panose="02000000000000000000" pitchFamily="2" charset="0"/>
              <a:cs typeface="Times New Roman"/>
            </a:endParaRPr>
          </a:p>
        </p:txBody>
      </p:sp>
      <p:sp>
        <p:nvSpPr>
          <p:cNvPr id="31" name="Rectangle 30">
            <a:extLst>
              <a:ext uri="{FF2B5EF4-FFF2-40B4-BE49-F238E27FC236}">
                <a16:creationId xmlns:a16="http://schemas.microsoft.com/office/drawing/2014/main" id="{49304E30-2DDE-4702-9F1B-93C98023227C}"/>
              </a:ext>
            </a:extLst>
          </p:cNvPr>
          <p:cNvSpPr/>
          <p:nvPr/>
        </p:nvSpPr>
        <p:spPr>
          <a:xfrm>
            <a:off x="6187154" y="1583135"/>
            <a:ext cx="5311107" cy="3416320"/>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400">
                <a:solidFill>
                  <a:srgbClr val="000000"/>
                </a:solidFill>
                <a:latin typeface="Roboto" panose="02000000000000000000" pitchFamily="2" charset="0"/>
                <a:ea typeface="Roboto" panose="02000000000000000000" pitchFamily="2" charset="0"/>
              </a:rPr>
              <a:t>Student draws from evidence in Portfolio to stimulate reflective practice in Progress Check</a:t>
            </a:r>
          </a:p>
          <a:p>
            <a:pPr marL="457200" indent="-457200">
              <a:buFont typeface="Arial" panose="020B0604020202020204" pitchFamily="34" charset="0"/>
              <a:buChar char="•"/>
            </a:pPr>
            <a:r>
              <a:rPr lang="en-US" sz="2400">
                <a:latin typeface="Roboto" panose="02000000000000000000" pitchFamily="2" charset="0"/>
                <a:ea typeface="Roboto" panose="02000000000000000000" pitchFamily="2" charset="0"/>
                <a:cs typeface="Calibri"/>
              </a:rPr>
              <a:t>Student uses feedback (PA2) insights, experiences (A2) and decisions (PA3) from Progress Check to inform planning (PA1) and other actions (E1,2,3,) which form part of the Portfolio</a:t>
            </a:r>
          </a:p>
        </p:txBody>
      </p:sp>
    </p:spTree>
    <p:extLst>
      <p:ext uri="{BB962C8B-B14F-4D97-AF65-F5344CB8AC3E}">
        <p14:creationId xmlns:p14="http://schemas.microsoft.com/office/powerpoint/2010/main" val="384707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25766-B0DF-4A6D-BB8F-87B69ABBF103}"/>
              </a:ext>
            </a:extLst>
          </p:cNvPr>
          <p:cNvSpPr>
            <a:spLocks noGrp="1"/>
          </p:cNvSpPr>
          <p:nvPr>
            <p:ph idx="4294967295"/>
          </p:nvPr>
        </p:nvSpPr>
        <p:spPr>
          <a:xfrm>
            <a:off x="176464" y="812024"/>
            <a:ext cx="6322198" cy="4860624"/>
          </a:xfrm>
        </p:spPr>
        <p:txBody>
          <a:bodyPr vert="horz" lIns="0" tIns="45720" rIns="0" bIns="45720" rtlCol="0" anchor="t">
            <a:normAutofit lnSpcReduction="10000"/>
          </a:bodyPr>
          <a:lstStyle/>
          <a:p>
            <a:r>
              <a:rPr lang="en-AU" sz="2400" b="1" dirty="0">
                <a:latin typeface="Roboto" panose="02000000000000000000" pitchFamily="2" charset="0"/>
                <a:ea typeface="Roboto" panose="02000000000000000000" pitchFamily="2" charset="0"/>
              </a:rPr>
              <a:t>30% </a:t>
            </a:r>
            <a:r>
              <a:rPr lang="en-AU" sz="2400" b="1" dirty="0">
                <a:solidFill>
                  <a:srgbClr val="000000"/>
                </a:solidFill>
                <a:latin typeface="Roboto" panose="02000000000000000000" pitchFamily="2" charset="0"/>
                <a:ea typeface="Roboto" panose="02000000000000000000" pitchFamily="2" charset="0"/>
              </a:rPr>
              <a:t>External</a:t>
            </a:r>
            <a:r>
              <a:rPr lang="en-AU" sz="2400" b="1" dirty="0">
                <a:latin typeface="Roboto" panose="02000000000000000000" pitchFamily="2" charset="0"/>
                <a:ea typeface="Roboto" panose="02000000000000000000" pitchFamily="2" charset="0"/>
              </a:rPr>
              <a:t> Assessment</a:t>
            </a:r>
          </a:p>
          <a:p>
            <a:r>
              <a:rPr lang="en-AU" sz="2400" dirty="0">
                <a:latin typeface="Roboto" panose="02000000000000000000" pitchFamily="2" charset="0"/>
                <a:ea typeface="Roboto" panose="02000000000000000000" pitchFamily="2" charset="0"/>
              </a:rPr>
              <a:t>1000 </a:t>
            </a:r>
            <a:r>
              <a:rPr lang="en-AU" sz="2400" dirty="0">
                <a:solidFill>
                  <a:srgbClr val="000000"/>
                </a:solidFill>
                <a:latin typeface="Roboto" panose="02000000000000000000" pitchFamily="2" charset="0"/>
                <a:ea typeface="Roboto" panose="02000000000000000000" pitchFamily="2" charset="0"/>
              </a:rPr>
              <a:t>words</a:t>
            </a:r>
            <a:r>
              <a:rPr lang="en-AU" sz="2400" dirty="0">
                <a:latin typeface="Roboto" panose="02000000000000000000" pitchFamily="2" charset="0"/>
                <a:ea typeface="Roboto" panose="02000000000000000000" pitchFamily="2" charset="0"/>
              </a:rPr>
              <a:t> maximum/ 6 mins multimodal equivalent</a:t>
            </a:r>
          </a:p>
          <a:p>
            <a:r>
              <a:rPr lang="en-AU" sz="2400" dirty="0">
                <a:latin typeface="Roboto" panose="02000000000000000000" pitchFamily="2" charset="0"/>
                <a:ea typeface="Roboto" panose="02000000000000000000" pitchFamily="2" charset="0"/>
              </a:rPr>
              <a:t>Appraise their Learning Goals, Output of Learning and achievement along the way.</a:t>
            </a:r>
          </a:p>
          <a:p>
            <a:endParaRPr lang="en-AU" sz="2400" dirty="0">
              <a:latin typeface="Roboto" panose="02000000000000000000" pitchFamily="2" charset="0"/>
              <a:ea typeface="Roboto" panose="02000000000000000000" pitchFamily="2" charset="0"/>
            </a:endParaRPr>
          </a:p>
          <a:p>
            <a:r>
              <a:rPr lang="en-AU" b="1" dirty="0"/>
              <a:t>A1 Appraising the value of the learning </a:t>
            </a:r>
          </a:p>
          <a:p>
            <a:r>
              <a:rPr lang="en-AU" b="1" dirty="0"/>
              <a:t>A2 Evaluating the impact of strategies, perspectives and/or feedback on the learning process </a:t>
            </a:r>
          </a:p>
          <a:p>
            <a:r>
              <a:rPr lang="en-AU" b="1" dirty="0"/>
              <a:t>A3 Appraising the Output of Learning</a:t>
            </a:r>
            <a:endParaRPr lang="en-AU" sz="2400" b="1" dirty="0">
              <a:latin typeface="Roboto" panose="02000000000000000000" pitchFamily="2" charset="0"/>
              <a:ea typeface="Roboto" panose="02000000000000000000" pitchFamily="2" charset="0"/>
            </a:endParaRPr>
          </a:p>
          <a:p>
            <a:endParaRPr lang="en-AU" sz="2400" dirty="0">
              <a:solidFill>
                <a:srgbClr val="000000"/>
              </a:solidFill>
              <a:latin typeface="Roboto" panose="02000000000000000000" pitchFamily="2" charset="0"/>
              <a:ea typeface="Roboto" panose="02000000000000000000" pitchFamily="2" charset="0"/>
              <a:cs typeface="Roboto"/>
            </a:endParaRPr>
          </a:p>
        </p:txBody>
      </p:sp>
      <p:sp>
        <p:nvSpPr>
          <p:cNvPr id="7" name="Flowchart: Connector 6">
            <a:extLst>
              <a:ext uri="{FF2B5EF4-FFF2-40B4-BE49-F238E27FC236}">
                <a16:creationId xmlns:a16="http://schemas.microsoft.com/office/drawing/2014/main" id="{EDE7F69D-E186-45D9-A746-0F7EF89D49B4}"/>
              </a:ext>
            </a:extLst>
          </p:cNvPr>
          <p:cNvSpPr/>
          <p:nvPr/>
        </p:nvSpPr>
        <p:spPr>
          <a:xfrm>
            <a:off x="6815960" y="1006997"/>
            <a:ext cx="4642978" cy="416688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3600">
                <a:latin typeface="Roboto Black"/>
                <a:ea typeface="Roboto Black"/>
              </a:rPr>
              <a:t>AT3: Appraisal</a:t>
            </a:r>
            <a:endParaRPr lang="en-AU" sz="3600"/>
          </a:p>
        </p:txBody>
      </p:sp>
    </p:spTree>
    <p:extLst>
      <p:ext uri="{BB962C8B-B14F-4D97-AF65-F5344CB8AC3E}">
        <p14:creationId xmlns:p14="http://schemas.microsoft.com/office/powerpoint/2010/main" val="30963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3">
                                            <p:txEl>
                                              <p:pRg st="2" end="2"/>
                                            </p:txEl>
                                          </p:spTgt>
                                        </p:tgtEl>
                                        <p:attrNameLst>
                                          <p:attrName>style.color</p:attrName>
                                        </p:attrNameLst>
                                      </p:cBhvr>
                                      <p:to>
                                        <a:schemeClr val="bg1"/>
                                      </p:to>
                                    </p:animClr>
                                    <p:animClr clrSpc="rgb" dir="cw">
                                      <p:cBhvr>
                                        <p:cTn id="21" dur="250" autoRev="1" fill="remove"/>
                                        <p:tgtEl>
                                          <p:spTgt spid="3">
                                            <p:txEl>
                                              <p:pRg st="2" end="2"/>
                                            </p:txEl>
                                          </p:spTgt>
                                        </p:tgtEl>
                                        <p:attrNameLst>
                                          <p:attrName>fillcolor</p:attrName>
                                        </p:attrNameLst>
                                      </p:cBhvr>
                                      <p:to>
                                        <a:schemeClr val="bg1"/>
                                      </p:to>
                                    </p:animClr>
                                    <p:set>
                                      <p:cBhvr>
                                        <p:cTn id="22" dur="250" autoRev="1" fill="remove"/>
                                        <p:tgtEl>
                                          <p:spTgt spid="3">
                                            <p:txEl>
                                              <p:pRg st="2" end="2"/>
                                            </p:txEl>
                                          </p:spTgt>
                                        </p:tgtEl>
                                        <p:attrNameLst>
                                          <p:attrName>fill.type</p:attrName>
                                        </p:attrNameLst>
                                      </p:cBhvr>
                                      <p:to>
                                        <p:strVal val="solid"/>
                                      </p:to>
                                    </p:set>
                                    <p:set>
                                      <p:cBhvr>
                                        <p:cTn id="23" dur="250" autoRev="1" fill="remove"/>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nodeType="clickEffect">
                                  <p:stCondLst>
                                    <p:cond delay="0"/>
                                  </p:stCondLst>
                                  <p:childTnLst>
                                    <p:animClr clrSpc="rgb" dir="cw">
                                      <p:cBhvr override="childStyle">
                                        <p:cTn id="27" dur="250" autoRev="1" fill="remove"/>
                                        <p:tgtEl>
                                          <p:spTgt spid="3">
                                            <p:txEl>
                                              <p:pRg st="6" end="6"/>
                                            </p:txEl>
                                          </p:spTgt>
                                        </p:tgtEl>
                                        <p:attrNameLst>
                                          <p:attrName>style.color</p:attrName>
                                        </p:attrNameLst>
                                      </p:cBhvr>
                                      <p:to>
                                        <a:schemeClr val="bg1"/>
                                      </p:to>
                                    </p:animClr>
                                    <p:animClr clrSpc="rgb" dir="cw">
                                      <p:cBhvr>
                                        <p:cTn id="28" dur="250" autoRev="1" fill="remove"/>
                                        <p:tgtEl>
                                          <p:spTgt spid="3">
                                            <p:txEl>
                                              <p:pRg st="6" end="6"/>
                                            </p:txEl>
                                          </p:spTgt>
                                        </p:tgtEl>
                                        <p:attrNameLst>
                                          <p:attrName>fillcolor</p:attrName>
                                        </p:attrNameLst>
                                      </p:cBhvr>
                                      <p:to>
                                        <a:schemeClr val="bg1"/>
                                      </p:to>
                                    </p:animClr>
                                    <p:set>
                                      <p:cBhvr>
                                        <p:cTn id="29" dur="250" autoRev="1" fill="remove"/>
                                        <p:tgtEl>
                                          <p:spTgt spid="3">
                                            <p:txEl>
                                              <p:pRg st="6" end="6"/>
                                            </p:txEl>
                                          </p:spTgt>
                                        </p:tgtEl>
                                        <p:attrNameLst>
                                          <p:attrName>fill.type</p:attrName>
                                        </p:attrNameLst>
                                      </p:cBhvr>
                                      <p:to>
                                        <p:strVal val="solid"/>
                                      </p:to>
                                    </p:set>
                                    <p:set>
                                      <p:cBhvr>
                                        <p:cTn id="30" dur="250" autoRev="1" fill="remove"/>
                                        <p:tgtEl>
                                          <p:spTgt spid="3">
                                            <p:txEl>
                                              <p:pRg st="6" end="6"/>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nodeType="clickEffect">
                                  <p:stCondLst>
                                    <p:cond delay="0"/>
                                  </p:stCondLst>
                                  <p:childTnLst>
                                    <p:animClr clrSpc="rgb" dir="cw">
                                      <p:cBhvr override="childStyle">
                                        <p:cTn id="34" dur="250" autoRev="1" fill="remove"/>
                                        <p:tgtEl>
                                          <p:spTgt spid="3">
                                            <p:txEl>
                                              <p:pRg st="4" end="4"/>
                                            </p:txEl>
                                          </p:spTgt>
                                        </p:tgtEl>
                                        <p:attrNameLst>
                                          <p:attrName>style.color</p:attrName>
                                        </p:attrNameLst>
                                      </p:cBhvr>
                                      <p:to>
                                        <a:schemeClr val="bg1"/>
                                      </p:to>
                                    </p:animClr>
                                    <p:animClr clrSpc="rgb" dir="cw">
                                      <p:cBhvr>
                                        <p:cTn id="35" dur="250" autoRev="1" fill="remove"/>
                                        <p:tgtEl>
                                          <p:spTgt spid="3">
                                            <p:txEl>
                                              <p:pRg st="4" end="4"/>
                                            </p:txEl>
                                          </p:spTgt>
                                        </p:tgtEl>
                                        <p:attrNameLst>
                                          <p:attrName>fillcolor</p:attrName>
                                        </p:attrNameLst>
                                      </p:cBhvr>
                                      <p:to>
                                        <a:schemeClr val="bg1"/>
                                      </p:to>
                                    </p:animClr>
                                    <p:set>
                                      <p:cBhvr>
                                        <p:cTn id="36" dur="250" autoRev="1" fill="remove"/>
                                        <p:tgtEl>
                                          <p:spTgt spid="3">
                                            <p:txEl>
                                              <p:pRg st="4" end="4"/>
                                            </p:txEl>
                                          </p:spTgt>
                                        </p:tgtEl>
                                        <p:attrNameLst>
                                          <p:attrName>fill.type</p:attrName>
                                        </p:attrNameLst>
                                      </p:cBhvr>
                                      <p:to>
                                        <p:strVal val="solid"/>
                                      </p:to>
                                    </p:set>
                                    <p:set>
                                      <p:cBhvr>
                                        <p:cTn id="37" dur="250" autoRev="1" fill="remove"/>
                                        <p:tgtEl>
                                          <p:spTgt spid="3">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nodeType="clickEffect">
                                  <p:stCondLst>
                                    <p:cond delay="0"/>
                                  </p:stCondLst>
                                  <p:childTnLst>
                                    <p:animClr clrSpc="rgb" dir="cw">
                                      <p:cBhvr override="childStyle">
                                        <p:cTn id="41" dur="250" autoRev="1" fill="remove"/>
                                        <p:tgtEl>
                                          <p:spTgt spid="3">
                                            <p:txEl>
                                              <p:pRg st="5" end="5"/>
                                            </p:txEl>
                                          </p:spTgt>
                                        </p:tgtEl>
                                        <p:attrNameLst>
                                          <p:attrName>style.color</p:attrName>
                                        </p:attrNameLst>
                                      </p:cBhvr>
                                      <p:to>
                                        <a:schemeClr val="bg1"/>
                                      </p:to>
                                    </p:animClr>
                                    <p:animClr clrSpc="rgb" dir="cw">
                                      <p:cBhvr>
                                        <p:cTn id="42" dur="250" autoRev="1" fill="remove"/>
                                        <p:tgtEl>
                                          <p:spTgt spid="3">
                                            <p:txEl>
                                              <p:pRg st="5" end="5"/>
                                            </p:txEl>
                                          </p:spTgt>
                                        </p:tgtEl>
                                        <p:attrNameLst>
                                          <p:attrName>fillcolor</p:attrName>
                                        </p:attrNameLst>
                                      </p:cBhvr>
                                      <p:to>
                                        <a:schemeClr val="bg1"/>
                                      </p:to>
                                    </p:animClr>
                                    <p:set>
                                      <p:cBhvr>
                                        <p:cTn id="43" dur="250" autoRev="1" fill="remove"/>
                                        <p:tgtEl>
                                          <p:spTgt spid="3">
                                            <p:txEl>
                                              <p:pRg st="5" end="5"/>
                                            </p:txEl>
                                          </p:spTgt>
                                        </p:tgtEl>
                                        <p:attrNameLst>
                                          <p:attrName>fill.type</p:attrName>
                                        </p:attrNameLst>
                                      </p:cBhvr>
                                      <p:to>
                                        <p:strVal val="solid"/>
                                      </p:to>
                                    </p:set>
                                    <p:set>
                                      <p:cBhvr>
                                        <p:cTn id="44" dur="250" autoRev="1" fill="remove"/>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FE3CC50C-12CB-90EB-442A-7DBDF9A873A0}"/>
              </a:ext>
            </a:extLst>
          </p:cNvPr>
          <p:cNvPicPr>
            <a:picLocks noChangeAspect="1"/>
          </p:cNvPicPr>
          <p:nvPr/>
        </p:nvPicPr>
        <p:blipFill rotWithShape="1">
          <a:blip r:embed="rId2"/>
          <a:srcRect b="3017"/>
          <a:stretch/>
        </p:blipFill>
        <p:spPr>
          <a:xfrm>
            <a:off x="20" y="10"/>
            <a:ext cx="12191980" cy="6857990"/>
          </a:xfrm>
          <a:prstGeom prst="rect">
            <a:avLst/>
          </a:prstGeom>
        </p:spPr>
      </p:pic>
    </p:spTree>
    <p:extLst>
      <p:ext uri="{BB962C8B-B14F-4D97-AF65-F5344CB8AC3E}">
        <p14:creationId xmlns:p14="http://schemas.microsoft.com/office/powerpoint/2010/main" val="77382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D680-107F-4F34-82D0-D20FC90B7140}"/>
              </a:ext>
            </a:extLst>
          </p:cNvPr>
          <p:cNvSpPr>
            <a:spLocks noGrp="1"/>
          </p:cNvSpPr>
          <p:nvPr>
            <p:ph type="title"/>
          </p:nvPr>
        </p:nvSpPr>
        <p:spPr/>
        <p:txBody>
          <a:bodyPr/>
          <a:lstStyle/>
          <a:p>
            <a:r>
              <a:rPr lang="en-AU" dirty="0"/>
              <a:t>Key Due Dates and Check Points</a:t>
            </a:r>
          </a:p>
        </p:txBody>
      </p:sp>
      <p:graphicFrame>
        <p:nvGraphicFramePr>
          <p:cNvPr id="4" name="Table 7">
            <a:extLst>
              <a:ext uri="{FF2B5EF4-FFF2-40B4-BE49-F238E27FC236}">
                <a16:creationId xmlns:a16="http://schemas.microsoft.com/office/drawing/2014/main" id="{121C269B-5985-4264-8F1C-4674BDB0F07C}"/>
              </a:ext>
            </a:extLst>
          </p:cNvPr>
          <p:cNvGraphicFramePr>
            <a:graphicFrameLocks/>
          </p:cNvGraphicFramePr>
          <p:nvPr>
            <p:extLst>
              <p:ext uri="{D42A27DB-BD31-4B8C-83A1-F6EECF244321}">
                <p14:modId xmlns:p14="http://schemas.microsoft.com/office/powerpoint/2010/main" val="3993481786"/>
              </p:ext>
            </p:extLst>
          </p:nvPr>
        </p:nvGraphicFramePr>
        <p:xfrm>
          <a:off x="668255" y="1737360"/>
          <a:ext cx="10855490" cy="5486400"/>
        </p:xfrm>
        <a:graphic>
          <a:graphicData uri="http://schemas.openxmlformats.org/drawingml/2006/table">
            <a:tbl>
              <a:tblPr firstRow="1" bandRow="1">
                <a:tableStyleId>{5940675A-B579-460E-94D1-54222C63F5DA}</a:tableStyleId>
              </a:tblPr>
              <a:tblGrid>
                <a:gridCol w="5427745">
                  <a:extLst>
                    <a:ext uri="{9D8B030D-6E8A-4147-A177-3AD203B41FA5}">
                      <a16:colId xmlns:a16="http://schemas.microsoft.com/office/drawing/2014/main" val="552166908"/>
                    </a:ext>
                  </a:extLst>
                </a:gridCol>
                <a:gridCol w="5427745">
                  <a:extLst>
                    <a:ext uri="{9D8B030D-6E8A-4147-A177-3AD203B41FA5}">
                      <a16:colId xmlns:a16="http://schemas.microsoft.com/office/drawing/2014/main" val="3524939840"/>
                    </a:ext>
                  </a:extLst>
                </a:gridCol>
              </a:tblGrid>
              <a:tr h="249783">
                <a:tc>
                  <a:txBody>
                    <a:bodyPr/>
                    <a:lstStyle/>
                    <a:p>
                      <a:pPr algn="ctr"/>
                      <a:r>
                        <a:rPr lang="en-AU" sz="2800" dirty="0">
                          <a:ln>
                            <a:solidFill>
                              <a:schemeClr val="bg1"/>
                            </a:solidFill>
                          </a:ln>
                        </a:rPr>
                        <a:t>Term 1</a:t>
                      </a:r>
                    </a:p>
                  </a:txBody>
                  <a:tcP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ln>
                            <a:solidFill>
                              <a:schemeClr val="bg1"/>
                            </a:solidFill>
                          </a:ln>
                        </a:rPr>
                        <a:t>Term 2</a:t>
                      </a:r>
                    </a:p>
                  </a:txBody>
                  <a:tcPr>
                    <a:solidFill>
                      <a:schemeClr val="tx2"/>
                    </a:solidFill>
                  </a:tcPr>
                </a:tc>
                <a:extLst>
                  <a:ext uri="{0D108BD9-81ED-4DB2-BD59-A6C34878D82A}">
                    <a16:rowId xmlns:a16="http://schemas.microsoft.com/office/drawing/2014/main" val="2827380125"/>
                  </a:ext>
                </a:extLst>
              </a:tr>
              <a:tr h="1807251">
                <a:tc>
                  <a:txBody>
                    <a:bodyPr/>
                    <a:lstStyle/>
                    <a:p>
                      <a:pPr lvl="0"/>
                      <a:r>
                        <a:rPr lang="en-AU" sz="1600" b="1" kern="1200" dirty="0">
                          <a:effectLst/>
                        </a:rPr>
                        <a:t>Week 1 – Introduction to subject, mind mapping, setting up One Note, set Learning Intention, and begin collection of Natural Evidence.</a:t>
                      </a:r>
                    </a:p>
                    <a:p>
                      <a:pPr lvl="0"/>
                      <a:endParaRPr lang="en-AU" sz="1600" b="1" kern="1200" dirty="0">
                        <a:effectLst/>
                      </a:endParaRPr>
                    </a:p>
                    <a:p>
                      <a:pPr lvl="0"/>
                      <a:r>
                        <a:rPr lang="en-AU" sz="1600" b="1" kern="1200" dirty="0">
                          <a:effectLst/>
                        </a:rPr>
                        <a:t>Week 2 </a:t>
                      </a:r>
                      <a:r>
                        <a:rPr lang="en-AU" sz="1600" b="0" kern="1200" dirty="0">
                          <a:effectLst/>
                        </a:rPr>
                        <a:t>– Have topic and proposed draft </a:t>
                      </a:r>
                      <a:r>
                        <a:rPr lang="en-AU" sz="1600" b="1" kern="1200" dirty="0">
                          <a:effectLst/>
                        </a:rPr>
                        <a:t>Learning Intention</a:t>
                      </a:r>
                      <a:r>
                        <a:rPr lang="en-AU" sz="1600" b="0" kern="1200" dirty="0">
                          <a:effectLst/>
                        </a:rPr>
                        <a:t>, continue collection of “natural evidence”</a:t>
                      </a:r>
                    </a:p>
                    <a:p>
                      <a:pPr lvl="0"/>
                      <a:endParaRPr lang="en-AU" sz="1600" b="0" kern="1200" dirty="0">
                        <a:effectLst/>
                      </a:endParaRPr>
                    </a:p>
                    <a:p>
                      <a:pPr lvl="0"/>
                      <a:r>
                        <a:rPr lang="en-AU" sz="1600" b="1" kern="1200" dirty="0">
                          <a:effectLst/>
                        </a:rPr>
                        <a:t>Week 3 </a:t>
                      </a:r>
                      <a:r>
                        <a:rPr lang="en-AU" sz="1600" b="0" kern="1200" dirty="0">
                          <a:effectLst/>
                        </a:rPr>
                        <a:t>– </a:t>
                      </a:r>
                      <a:r>
                        <a:rPr lang="en-AU" sz="1600" b="1" kern="1200" dirty="0">
                          <a:solidFill>
                            <a:srgbClr val="FF0000"/>
                          </a:solidFill>
                          <a:effectLst/>
                        </a:rPr>
                        <a:t>First Progress Check</a:t>
                      </a:r>
                    </a:p>
                    <a:p>
                      <a:pPr lvl="0"/>
                      <a:endParaRPr lang="en-AU" sz="1600" b="1" kern="1200" dirty="0">
                        <a:solidFill>
                          <a:srgbClr val="FF0000"/>
                        </a:solidFill>
                        <a:effectLst/>
                      </a:endParaRPr>
                    </a:p>
                    <a:p>
                      <a:pPr lvl="0"/>
                      <a:r>
                        <a:rPr lang="en-AU" sz="1600" b="1" kern="1200" dirty="0">
                          <a:solidFill>
                            <a:schemeClr val="tx1"/>
                          </a:solidFill>
                          <a:effectLst/>
                        </a:rPr>
                        <a:t>Weeks 4 to 8 </a:t>
                      </a:r>
                      <a:r>
                        <a:rPr lang="en-AU" sz="1600" b="0" kern="1200" dirty="0">
                          <a:solidFill>
                            <a:schemeClr val="tx1"/>
                          </a:solidFill>
                          <a:effectLst/>
                        </a:rPr>
                        <a:t>– Portfolio – continue learning and collection of Natural evidence.</a:t>
                      </a:r>
                    </a:p>
                    <a:p>
                      <a:pPr lvl="0"/>
                      <a:endParaRPr lang="en-AU" sz="1600" b="1" kern="1200" dirty="0">
                        <a:solidFill>
                          <a:schemeClr val="tx1"/>
                        </a:solidFill>
                        <a:effectLst/>
                      </a:endParaRPr>
                    </a:p>
                    <a:p>
                      <a:pPr lvl="0"/>
                      <a:r>
                        <a:rPr lang="en-AU" sz="1600" b="1" kern="1200" dirty="0">
                          <a:effectLst/>
                        </a:rPr>
                        <a:t>Week 9 to 10 </a:t>
                      </a:r>
                      <a:r>
                        <a:rPr lang="en-AU" sz="1600" b="0" kern="1200" dirty="0">
                          <a:effectLst/>
                        </a:rPr>
                        <a:t>– </a:t>
                      </a:r>
                      <a:r>
                        <a:rPr lang="en-AU" sz="1600" b="1" kern="1200" dirty="0">
                          <a:solidFill>
                            <a:srgbClr val="FF0000"/>
                          </a:solidFill>
                          <a:effectLst/>
                        </a:rPr>
                        <a:t>Second</a:t>
                      </a:r>
                      <a:r>
                        <a:rPr lang="en-AU" sz="1600" b="0" kern="1200" dirty="0">
                          <a:effectLst/>
                        </a:rPr>
                        <a:t> </a:t>
                      </a:r>
                      <a:r>
                        <a:rPr lang="en-AU" sz="1600" b="1" kern="1200" dirty="0">
                          <a:solidFill>
                            <a:srgbClr val="FF0000"/>
                          </a:solidFill>
                          <a:effectLst/>
                        </a:rPr>
                        <a:t>Progress Check/s </a:t>
                      </a:r>
                    </a:p>
                    <a:p>
                      <a:pPr lvl="0"/>
                      <a:endParaRPr lang="en-AU" sz="1600" b="1" kern="1200" dirty="0">
                        <a:solidFill>
                          <a:srgbClr val="FF0000"/>
                        </a:solidFill>
                        <a:effectLst/>
                      </a:endParaRPr>
                    </a:p>
                    <a:p>
                      <a:pPr lvl="0"/>
                      <a:r>
                        <a:rPr lang="en-AU" sz="1600" b="1" kern="1200" dirty="0">
                          <a:solidFill>
                            <a:schemeClr val="tx1"/>
                          </a:solidFill>
                          <a:effectLst/>
                        </a:rPr>
                        <a:t>Week 11 – Ongoing learning and collection of evidence, aim to complete learning output.</a:t>
                      </a:r>
                    </a:p>
                    <a:p>
                      <a:pPr lvl="0"/>
                      <a:endParaRPr lang="en-AU" sz="1600" b="1" kern="1200" dirty="0">
                        <a:solidFill>
                          <a:srgbClr val="FF0000"/>
                        </a:solidFill>
                        <a:effectLst/>
                      </a:endParaRPr>
                    </a:p>
                    <a:p>
                      <a:pPr lvl="0"/>
                      <a:endParaRPr lang="en-AU" sz="1600" b="0" kern="1200" dirty="0">
                        <a:solidFill>
                          <a:srgbClr val="FF0000"/>
                        </a:solidFill>
                        <a:effectLst/>
                      </a:endParaRPr>
                    </a:p>
                    <a:p>
                      <a:endParaRPr lang="en-AU" sz="1600" b="0" dirty="0"/>
                    </a:p>
                    <a:p>
                      <a:endParaRPr lang="en-AU" sz="1600" b="0" dirty="0"/>
                    </a:p>
                  </a:txBody>
                  <a:tcPr/>
                </a:tc>
                <a:tc>
                  <a:txBody>
                    <a:bodyPr/>
                    <a:lstStyle/>
                    <a:p>
                      <a:pPr lvl="0"/>
                      <a:r>
                        <a:rPr lang="en-AU" sz="1600" b="1" kern="1200" dirty="0">
                          <a:effectLst/>
                        </a:rPr>
                        <a:t>Week 1 –  Presentation of Learning Output</a:t>
                      </a:r>
                    </a:p>
                    <a:p>
                      <a:pPr lvl="0"/>
                      <a:endParaRPr lang="en-AU" sz="1600" b="1" kern="1200" dirty="0">
                        <a:effectLst/>
                      </a:endParaRPr>
                    </a:p>
                    <a:p>
                      <a:pPr lvl="0"/>
                      <a:r>
                        <a:rPr lang="en-AU" sz="1600" b="1" kern="1200" dirty="0">
                          <a:effectLst/>
                        </a:rPr>
                        <a:t>Week 2 </a:t>
                      </a:r>
                      <a:r>
                        <a:rPr lang="en-AU" sz="1600" b="0" kern="1200" dirty="0">
                          <a:effectLst/>
                        </a:rPr>
                        <a:t>–  Identify any Key Learning for </a:t>
                      </a:r>
                      <a:r>
                        <a:rPr lang="en-AU" sz="1600" b="1" kern="1200" dirty="0">
                          <a:effectLst/>
                        </a:rPr>
                        <a:t>Appraisal</a:t>
                      </a:r>
                    </a:p>
                    <a:p>
                      <a:pPr lvl="0"/>
                      <a:endParaRPr lang="en-AU" sz="1600" b="1" kern="1200" dirty="0">
                        <a:effectLst/>
                      </a:endParaRPr>
                    </a:p>
                    <a:p>
                      <a:pPr lvl="0"/>
                      <a:r>
                        <a:rPr lang="en-AU" sz="1600" b="1" kern="1200" dirty="0">
                          <a:effectLst/>
                        </a:rPr>
                        <a:t>Week 4 – Finalise and summarise key learning or product</a:t>
                      </a:r>
                    </a:p>
                    <a:p>
                      <a:pPr lvl="0"/>
                      <a:endParaRPr lang="en-AU" sz="1600" b="0" kern="1200" dirty="0">
                        <a:effectLst/>
                      </a:endParaRPr>
                    </a:p>
                    <a:p>
                      <a:pPr lvl="0"/>
                      <a:r>
                        <a:rPr lang="en-AU" sz="1600" b="1" kern="1200" dirty="0">
                          <a:effectLst/>
                        </a:rPr>
                        <a:t>Week 5 – Final </a:t>
                      </a:r>
                      <a:r>
                        <a:rPr lang="en-AU" sz="1600" b="1" kern="1200" dirty="0">
                          <a:solidFill>
                            <a:srgbClr val="FF0000"/>
                          </a:solidFill>
                          <a:effectLst/>
                        </a:rPr>
                        <a:t>Progress Check if required</a:t>
                      </a:r>
                    </a:p>
                    <a:p>
                      <a:pPr lvl="0"/>
                      <a:endParaRPr lang="en-AU" sz="1600" b="1" kern="1200" dirty="0">
                        <a:solidFill>
                          <a:srgbClr val="FF0000"/>
                        </a:solidFill>
                        <a:effectLst/>
                      </a:endParaRPr>
                    </a:p>
                    <a:p>
                      <a:pPr lvl="0"/>
                      <a:r>
                        <a:rPr lang="en-AU" sz="1600" b="1" kern="1200" dirty="0">
                          <a:solidFill>
                            <a:schemeClr val="tx1"/>
                          </a:solidFill>
                          <a:effectLst/>
                        </a:rPr>
                        <a:t>Week 7 – Appraisal Draft </a:t>
                      </a:r>
                    </a:p>
                    <a:p>
                      <a:pPr lvl="0"/>
                      <a:endParaRPr lang="en-AU" sz="1600" b="1" kern="1200" dirty="0">
                        <a:solidFill>
                          <a:schemeClr val="tx1"/>
                        </a:solidFill>
                        <a:effectLst/>
                      </a:endParaRPr>
                    </a:p>
                    <a:p>
                      <a:pPr lvl="0"/>
                      <a:r>
                        <a:rPr lang="en-AU" sz="1600" b="1" kern="1200" dirty="0">
                          <a:solidFill>
                            <a:schemeClr val="tx1"/>
                          </a:solidFill>
                          <a:effectLst/>
                        </a:rPr>
                        <a:t>Week 9 – Final Appraisal submitted to SACE for external assessment</a:t>
                      </a:r>
                    </a:p>
                    <a:p>
                      <a:pPr lvl="0"/>
                      <a:endParaRPr lang="en-AU" sz="1600" b="1" kern="1200" dirty="0">
                        <a:solidFill>
                          <a:schemeClr val="tx1"/>
                        </a:solidFill>
                        <a:effectLst/>
                      </a:endParaRPr>
                    </a:p>
                    <a:p>
                      <a:pPr lvl="0"/>
                      <a:endParaRPr lang="en-AU" sz="1600" b="0" kern="1200" dirty="0">
                        <a:solidFill>
                          <a:srgbClr val="FF0000"/>
                        </a:solidFill>
                        <a:effectLst/>
                      </a:endParaRPr>
                    </a:p>
                    <a:p>
                      <a:pPr lvl="0"/>
                      <a:endParaRPr lang="en-AU" sz="1600" b="0" kern="1200" dirty="0">
                        <a:solidFill>
                          <a:schemeClr val="tx1"/>
                        </a:solidFill>
                        <a:effectLst/>
                      </a:endParaRPr>
                    </a:p>
                    <a:p>
                      <a:pPr lvl="0"/>
                      <a:endParaRPr lang="en-AU" sz="1600" dirty="0">
                        <a:highlight>
                          <a:srgbClr val="FFFF00"/>
                        </a:highlight>
                      </a:endParaRPr>
                    </a:p>
                  </a:txBody>
                  <a:tcPr/>
                </a:tc>
                <a:extLst>
                  <a:ext uri="{0D108BD9-81ED-4DB2-BD59-A6C34878D82A}">
                    <a16:rowId xmlns:a16="http://schemas.microsoft.com/office/drawing/2014/main" val="46028366"/>
                  </a:ext>
                </a:extLst>
              </a:tr>
            </a:tbl>
          </a:graphicData>
        </a:graphic>
      </p:graphicFrame>
      <p:pic>
        <p:nvPicPr>
          <p:cNvPr id="5" name="Picture 4" descr="A close up of a logo&#10;&#10;Description automatically generated">
            <a:extLst>
              <a:ext uri="{FF2B5EF4-FFF2-40B4-BE49-F238E27FC236}">
                <a16:creationId xmlns:a16="http://schemas.microsoft.com/office/drawing/2014/main" id="{EDA8C386-2500-49F9-A482-EEF4F5C27F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25112" y="5619750"/>
            <a:ext cx="1641568" cy="1041370"/>
          </a:xfrm>
          <a:prstGeom prst="rect">
            <a:avLst/>
          </a:prstGeom>
        </p:spPr>
      </p:pic>
    </p:spTree>
    <p:extLst>
      <p:ext uri="{BB962C8B-B14F-4D97-AF65-F5344CB8AC3E}">
        <p14:creationId xmlns:p14="http://schemas.microsoft.com/office/powerpoint/2010/main" val="367186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15F53ED9-319C-45D3-B774-A6014D1E185E}"/>
              </a:ext>
            </a:extLst>
          </p:cNvPr>
          <p:cNvSpPr>
            <a:spLocks noGrp="1"/>
          </p:cNvSpPr>
          <p:nvPr>
            <p:ph type="sldNum" sz="quarter" idx="12"/>
          </p:nvPr>
        </p:nvSpPr>
        <p:spPr bwMode="auto">
          <a:xfrm>
            <a:off x="807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3342A65-A591-4146-9CC8-E716721F89D6}" type="slidenum">
              <a:rPr lang="en-US" altLang="en-US" sz="1200">
                <a:solidFill>
                  <a:srgbClr val="045C75"/>
                </a:solidFill>
                <a:latin typeface="Arial" panose="020B0604020202020204" pitchFamily="34" charset="0"/>
              </a:rPr>
              <a:pPr>
                <a:lnSpc>
                  <a:spcPct val="100000"/>
                </a:lnSpc>
                <a:spcBef>
                  <a:spcPct val="0"/>
                </a:spcBef>
                <a:buFontTx/>
                <a:buNone/>
              </a:pPr>
              <a:t>2</a:t>
            </a:fld>
            <a:endParaRPr lang="en-US" altLang="en-US" sz="1200">
              <a:solidFill>
                <a:srgbClr val="045C75"/>
              </a:solidFill>
              <a:latin typeface="Arial" panose="020B0604020202020204" pitchFamily="34" charset="0"/>
            </a:endParaRPr>
          </a:p>
        </p:txBody>
      </p:sp>
      <p:pic>
        <p:nvPicPr>
          <p:cNvPr id="16387" name="Picture 2" descr="Pie Chart">
            <a:extLst>
              <a:ext uri="{FF2B5EF4-FFF2-40B4-BE49-F238E27FC236}">
                <a16:creationId xmlns:a16="http://schemas.microsoft.com/office/drawing/2014/main" id="{E7923BEC-8AEC-40EB-A556-109AD00CA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369235">
            <a:off x="4731544" y="2056606"/>
            <a:ext cx="338455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44" name="Text Box 4">
            <a:extLst>
              <a:ext uri="{FF2B5EF4-FFF2-40B4-BE49-F238E27FC236}">
                <a16:creationId xmlns:a16="http://schemas.microsoft.com/office/drawing/2014/main" id="{6BCCC0F3-ED88-4848-853C-DACEBFA2BAF8}"/>
              </a:ext>
            </a:extLst>
          </p:cNvPr>
          <p:cNvSpPr txBox="1">
            <a:spLocks noChangeArrowheads="1"/>
          </p:cNvSpPr>
          <p:nvPr/>
        </p:nvSpPr>
        <p:spPr bwMode="auto">
          <a:xfrm>
            <a:off x="2208214" y="1195389"/>
            <a:ext cx="2160587" cy="338137"/>
          </a:xfrm>
          <a:prstGeom prst="rect">
            <a:avLst/>
          </a:prstGeom>
          <a:solidFill>
            <a:srgbClr val="00FF00"/>
          </a:solidFill>
          <a:ln w="9525">
            <a:solidFill>
              <a:schemeClr val="bg2"/>
            </a:solidFill>
            <a:miter lim="800000"/>
            <a:headEnd/>
            <a:tailEnd/>
          </a:ln>
          <a:effectLst>
            <a:outerShdw dist="71842" dir="2700000" algn="ctr" rotWithShape="0">
              <a:schemeClr val="bg2">
                <a:alpha val="50000"/>
              </a:schemeClr>
            </a:outer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600">
                <a:latin typeface="Arial" panose="020B0604020202020204" pitchFamily="34" charset="0"/>
              </a:rPr>
              <a:t>Compulsory Stage 1</a:t>
            </a:r>
          </a:p>
        </p:txBody>
      </p:sp>
      <p:sp>
        <p:nvSpPr>
          <p:cNvPr id="471045" name="Text Box 5">
            <a:extLst>
              <a:ext uri="{FF2B5EF4-FFF2-40B4-BE49-F238E27FC236}">
                <a16:creationId xmlns:a16="http://schemas.microsoft.com/office/drawing/2014/main" id="{B2B4BAC0-93AB-4C25-B262-25324E085BAE}"/>
              </a:ext>
            </a:extLst>
          </p:cNvPr>
          <p:cNvSpPr txBox="1">
            <a:spLocks noChangeArrowheads="1"/>
          </p:cNvSpPr>
          <p:nvPr/>
        </p:nvSpPr>
        <p:spPr bwMode="auto">
          <a:xfrm>
            <a:off x="6888164" y="1195389"/>
            <a:ext cx="2232025" cy="338137"/>
          </a:xfrm>
          <a:prstGeom prst="rect">
            <a:avLst/>
          </a:prstGeom>
          <a:solidFill>
            <a:srgbClr val="FFFF00"/>
          </a:solidFill>
          <a:ln w="9525">
            <a:solidFill>
              <a:schemeClr val="bg2"/>
            </a:solidFill>
            <a:miter lim="800000"/>
            <a:headEnd/>
            <a:tailEnd/>
          </a:ln>
          <a:effectLst>
            <a:outerShdw dist="71842" dir="2700000" algn="ctr" rotWithShape="0">
              <a:schemeClr val="bg2">
                <a:alpha val="50000"/>
              </a:schemeClr>
            </a:outer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600">
                <a:latin typeface="Arial" panose="020B0604020202020204" pitchFamily="34" charset="0"/>
              </a:rPr>
              <a:t>Compulsory Stage 2</a:t>
            </a:r>
          </a:p>
        </p:txBody>
      </p:sp>
      <p:sp>
        <p:nvSpPr>
          <p:cNvPr id="471047" name="AutoShape 7">
            <a:extLst>
              <a:ext uri="{FF2B5EF4-FFF2-40B4-BE49-F238E27FC236}">
                <a16:creationId xmlns:a16="http://schemas.microsoft.com/office/drawing/2014/main" id="{AD9E7D69-4A44-4359-9258-BC10DC64A264}"/>
              </a:ext>
            </a:extLst>
          </p:cNvPr>
          <p:cNvSpPr>
            <a:spLocks/>
          </p:cNvSpPr>
          <p:nvPr/>
        </p:nvSpPr>
        <p:spPr bwMode="auto">
          <a:xfrm>
            <a:off x="3792538" y="1771650"/>
            <a:ext cx="1358900" cy="266700"/>
          </a:xfrm>
          <a:prstGeom prst="callout2">
            <a:avLst>
              <a:gd name="adj1" fmla="val 42856"/>
              <a:gd name="adj2" fmla="val 105606"/>
              <a:gd name="adj3" fmla="val 42856"/>
              <a:gd name="adj4" fmla="val 167523"/>
              <a:gd name="adj5" fmla="val 213097"/>
              <a:gd name="adj6" fmla="val 178153"/>
            </a:avLst>
          </a:prstGeom>
          <a:solidFill>
            <a:srgbClr val="00FF00"/>
          </a:solidFill>
          <a:ln w="9525">
            <a:solidFill>
              <a:schemeClr val="tx1"/>
            </a:solidFill>
            <a:miter lim="800000"/>
            <a:headEnd/>
            <a:tailEnd/>
          </a:ln>
          <a:effectLst>
            <a:outerShdw dist="71842" dir="2700000" algn="ctr" rotWithShape="0">
              <a:schemeClr val="bg2">
                <a:alpha val="50000"/>
              </a:scheme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sz="1200">
                <a:latin typeface="Arial" panose="020B0604020202020204" pitchFamily="34" charset="0"/>
              </a:rPr>
              <a:t>PLP   10 Credits</a:t>
            </a:r>
          </a:p>
        </p:txBody>
      </p:sp>
      <p:sp>
        <p:nvSpPr>
          <p:cNvPr id="471048" name="AutoShape 8">
            <a:extLst>
              <a:ext uri="{FF2B5EF4-FFF2-40B4-BE49-F238E27FC236}">
                <a16:creationId xmlns:a16="http://schemas.microsoft.com/office/drawing/2014/main" id="{A78190C0-56A9-45FB-A0A7-D2860AD9F803}"/>
              </a:ext>
            </a:extLst>
          </p:cNvPr>
          <p:cNvSpPr>
            <a:spLocks/>
          </p:cNvSpPr>
          <p:nvPr/>
        </p:nvSpPr>
        <p:spPr bwMode="auto">
          <a:xfrm>
            <a:off x="2971800" y="2171701"/>
            <a:ext cx="1828800" cy="309563"/>
          </a:xfrm>
          <a:prstGeom prst="callout2">
            <a:avLst>
              <a:gd name="adj1" fmla="val 36921"/>
              <a:gd name="adj2" fmla="val 104167"/>
              <a:gd name="adj3" fmla="val 36921"/>
              <a:gd name="adj4" fmla="val 140972"/>
              <a:gd name="adj5" fmla="val 125130"/>
              <a:gd name="adj6" fmla="val 151301"/>
            </a:avLst>
          </a:prstGeom>
          <a:solidFill>
            <a:srgbClr val="00FF00"/>
          </a:solidFill>
          <a:ln w="9525">
            <a:solidFill>
              <a:schemeClr val="tx1"/>
            </a:solidFill>
            <a:miter lim="800000"/>
            <a:headEnd/>
            <a:tailEnd/>
          </a:ln>
          <a:effectLst>
            <a:outerShdw dist="71842" dir="2700000" algn="ctr" rotWithShape="0">
              <a:schemeClr val="bg2">
                <a:alpha val="50000"/>
              </a:scheme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200">
                <a:latin typeface="Arial" panose="020B0604020202020204" pitchFamily="34" charset="0"/>
              </a:rPr>
              <a:t>Numeracy   10 Credits</a:t>
            </a:r>
          </a:p>
        </p:txBody>
      </p:sp>
      <p:sp>
        <p:nvSpPr>
          <p:cNvPr id="471049" name="AutoShape 9">
            <a:extLst>
              <a:ext uri="{FF2B5EF4-FFF2-40B4-BE49-F238E27FC236}">
                <a16:creationId xmlns:a16="http://schemas.microsoft.com/office/drawing/2014/main" id="{C9685E32-3A59-42AF-B8B6-D18563749A72}"/>
              </a:ext>
            </a:extLst>
          </p:cNvPr>
          <p:cNvSpPr>
            <a:spLocks/>
          </p:cNvSpPr>
          <p:nvPr/>
        </p:nvSpPr>
        <p:spPr bwMode="auto">
          <a:xfrm>
            <a:off x="2927351" y="2647950"/>
            <a:ext cx="1647825" cy="306388"/>
          </a:xfrm>
          <a:prstGeom prst="callout2">
            <a:avLst>
              <a:gd name="adj1" fmla="val 37306"/>
              <a:gd name="adj2" fmla="val 104625"/>
              <a:gd name="adj3" fmla="val 37306"/>
              <a:gd name="adj4" fmla="val 134875"/>
              <a:gd name="adj5" fmla="val 99481"/>
              <a:gd name="adj6" fmla="val 149806"/>
            </a:avLst>
          </a:prstGeom>
          <a:solidFill>
            <a:srgbClr val="00FF00"/>
          </a:solidFill>
          <a:ln w="9525">
            <a:solidFill>
              <a:schemeClr val="tx1"/>
            </a:solidFill>
            <a:miter lim="800000"/>
            <a:headEnd/>
            <a:tailEnd/>
          </a:ln>
          <a:effectLst>
            <a:outerShdw dist="71842" dir="2700000" algn="ctr" rotWithShape="0">
              <a:schemeClr val="bg2">
                <a:alpha val="50000"/>
              </a:scheme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200">
                <a:latin typeface="Arial" panose="020B0604020202020204" pitchFamily="34" charset="0"/>
              </a:rPr>
              <a:t>Literacy   20 Credits</a:t>
            </a:r>
          </a:p>
        </p:txBody>
      </p:sp>
      <p:sp>
        <p:nvSpPr>
          <p:cNvPr id="471050" name="AutoShape 10">
            <a:extLst>
              <a:ext uri="{FF2B5EF4-FFF2-40B4-BE49-F238E27FC236}">
                <a16:creationId xmlns:a16="http://schemas.microsoft.com/office/drawing/2014/main" id="{5DD50E0A-5F25-4626-8E66-E23BB3B82E27}"/>
              </a:ext>
            </a:extLst>
          </p:cNvPr>
          <p:cNvSpPr>
            <a:spLocks/>
          </p:cNvSpPr>
          <p:nvPr/>
        </p:nvSpPr>
        <p:spPr bwMode="auto">
          <a:xfrm flipH="1">
            <a:off x="7739075" y="1643050"/>
            <a:ext cx="2571768" cy="1143008"/>
          </a:xfrm>
          <a:prstGeom prst="callout2">
            <a:avLst>
              <a:gd name="adj1" fmla="val 44928"/>
              <a:gd name="adj2" fmla="val 101640"/>
              <a:gd name="adj3" fmla="val -54777"/>
              <a:gd name="adj4" fmla="val 141720"/>
              <a:gd name="adj5" fmla="val 112266"/>
              <a:gd name="adj6" fmla="val 145976"/>
            </a:avLst>
          </a:prstGeom>
          <a:solidFill>
            <a:srgbClr val="FFFF00"/>
          </a:solidFill>
          <a:ln>
            <a:headEnd/>
            <a:tailEn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defRPr/>
            </a:pPr>
            <a:r>
              <a:rPr lang="en-AU" sz="2400" b="1" dirty="0">
                <a:ln w="18000">
                  <a:solidFill>
                    <a:schemeClr val="tx1"/>
                  </a:solidFill>
                  <a:prstDash val="solid"/>
                  <a:miter lim="800000"/>
                </a:ln>
                <a:noFill/>
                <a:effectLst>
                  <a:outerShdw blurRad="25500" dist="23000" dir="7020000" algn="tl">
                    <a:srgbClr val="000000">
                      <a:alpha val="50000"/>
                    </a:srgbClr>
                  </a:outerShdw>
                </a:effectLst>
                <a:latin typeface="Arial" charset="0"/>
              </a:rPr>
              <a:t>Activating IF  </a:t>
            </a:r>
          </a:p>
          <a:p>
            <a:pPr>
              <a:defRPr/>
            </a:pPr>
            <a:r>
              <a:rPr lang="en-AU" sz="2400" b="1" dirty="0">
                <a:ln w="18000">
                  <a:solidFill>
                    <a:schemeClr val="tx1"/>
                  </a:solidFill>
                  <a:prstDash val="solid"/>
                  <a:miter lim="800000"/>
                </a:ln>
                <a:noFill/>
                <a:effectLst>
                  <a:outerShdw blurRad="25500" dist="23000" dir="7020000" algn="tl">
                    <a:srgbClr val="000000">
                      <a:alpha val="50000"/>
                    </a:srgbClr>
                  </a:outerShdw>
                </a:effectLst>
                <a:latin typeface="Arial" charset="0"/>
              </a:rPr>
              <a:t>- 10 Credits</a:t>
            </a:r>
          </a:p>
        </p:txBody>
      </p:sp>
      <p:sp>
        <p:nvSpPr>
          <p:cNvPr id="471051" name="AutoShape 11">
            <a:extLst>
              <a:ext uri="{FF2B5EF4-FFF2-40B4-BE49-F238E27FC236}">
                <a16:creationId xmlns:a16="http://schemas.microsoft.com/office/drawing/2014/main" id="{BB4B4736-FCD1-4B5E-8FB2-539A5D5A1B8A}"/>
              </a:ext>
            </a:extLst>
          </p:cNvPr>
          <p:cNvSpPr>
            <a:spLocks/>
          </p:cNvSpPr>
          <p:nvPr/>
        </p:nvSpPr>
        <p:spPr bwMode="auto">
          <a:xfrm flipH="1">
            <a:off x="8435976" y="3571876"/>
            <a:ext cx="2232025" cy="466725"/>
          </a:xfrm>
          <a:prstGeom prst="callout2">
            <a:avLst>
              <a:gd name="adj1" fmla="val 24486"/>
              <a:gd name="adj2" fmla="val 103412"/>
              <a:gd name="adj3" fmla="val 24486"/>
              <a:gd name="adj4" fmla="val 114935"/>
              <a:gd name="adj5" fmla="val -28231"/>
              <a:gd name="adj6" fmla="val 129157"/>
            </a:avLst>
          </a:prstGeom>
          <a:solidFill>
            <a:srgbClr val="FFFF00"/>
          </a:solidFill>
          <a:ln w="9525">
            <a:solidFill>
              <a:schemeClr val="tx1"/>
            </a:solidFill>
            <a:miter lim="800000"/>
            <a:headEnd/>
            <a:tailEnd/>
          </a:ln>
          <a:effectLst>
            <a:outerShdw dist="71842" dir="2700000" algn="ctr" rotWithShape="0">
              <a:schemeClr val="bg2">
                <a:alpha val="50000"/>
              </a:scheme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sz="1200">
                <a:latin typeface="Arial" panose="020B0604020202020204" pitchFamily="34" charset="0"/>
              </a:rPr>
              <a:t>Stage 2 Subjects &amp; Courses</a:t>
            </a:r>
          </a:p>
          <a:p>
            <a:pPr eaLnBrk="1" hangingPunct="1">
              <a:lnSpc>
                <a:spcPct val="100000"/>
              </a:lnSpc>
              <a:spcBef>
                <a:spcPct val="0"/>
              </a:spcBef>
              <a:buFontTx/>
              <a:buNone/>
            </a:pPr>
            <a:r>
              <a:rPr lang="en-AU" altLang="en-US" sz="1200">
                <a:latin typeface="Arial" panose="020B0604020202020204" pitchFamily="34" charset="0"/>
              </a:rPr>
              <a:t>60 Credits</a:t>
            </a:r>
          </a:p>
        </p:txBody>
      </p:sp>
      <p:sp>
        <p:nvSpPr>
          <p:cNvPr id="471052" name="Text Box 12">
            <a:extLst>
              <a:ext uri="{FF2B5EF4-FFF2-40B4-BE49-F238E27FC236}">
                <a16:creationId xmlns:a16="http://schemas.microsoft.com/office/drawing/2014/main" id="{5F94F5C7-E0DF-4004-89B8-0FE20BD684B2}"/>
              </a:ext>
            </a:extLst>
          </p:cNvPr>
          <p:cNvSpPr txBox="1">
            <a:spLocks noChangeArrowheads="1"/>
          </p:cNvSpPr>
          <p:nvPr/>
        </p:nvSpPr>
        <p:spPr bwMode="auto">
          <a:xfrm>
            <a:off x="4440238" y="1196975"/>
            <a:ext cx="1223962" cy="338138"/>
          </a:xfrm>
          <a:prstGeom prst="rect">
            <a:avLst/>
          </a:prstGeom>
          <a:solidFill>
            <a:srgbClr val="00FF00"/>
          </a:solidFill>
          <a:ln w="9525">
            <a:solidFill>
              <a:schemeClr val="bg2"/>
            </a:solidFill>
            <a:miter lim="800000"/>
            <a:headEnd/>
            <a:tailEnd/>
          </a:ln>
          <a:effectLst>
            <a:outerShdw dist="71842" dir="2700000" algn="ctr" rotWithShape="0">
              <a:schemeClr val="bg2">
                <a:alpha val="50000"/>
              </a:schemeClr>
            </a:outer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600">
                <a:latin typeface="Arial" panose="020B0604020202020204" pitchFamily="34" charset="0"/>
              </a:rPr>
              <a:t>40 Credits</a:t>
            </a:r>
          </a:p>
        </p:txBody>
      </p:sp>
      <p:sp>
        <p:nvSpPr>
          <p:cNvPr id="471053" name="Text Box 13">
            <a:extLst>
              <a:ext uri="{FF2B5EF4-FFF2-40B4-BE49-F238E27FC236}">
                <a16:creationId xmlns:a16="http://schemas.microsoft.com/office/drawing/2014/main" id="{DCEB8285-379B-462B-8BE2-170E5BB22190}"/>
              </a:ext>
            </a:extLst>
          </p:cNvPr>
          <p:cNvSpPr txBox="1">
            <a:spLocks noChangeArrowheads="1"/>
          </p:cNvSpPr>
          <p:nvPr/>
        </p:nvSpPr>
        <p:spPr bwMode="auto">
          <a:xfrm>
            <a:off x="9191626" y="1196975"/>
            <a:ext cx="1223963" cy="338138"/>
          </a:xfrm>
          <a:prstGeom prst="rect">
            <a:avLst/>
          </a:prstGeom>
          <a:solidFill>
            <a:srgbClr val="FFFF00"/>
          </a:solidFill>
          <a:ln w="9525">
            <a:solidFill>
              <a:schemeClr val="bg2"/>
            </a:solidFill>
            <a:miter lim="800000"/>
            <a:headEnd/>
            <a:tailEnd/>
          </a:ln>
          <a:effectLst>
            <a:outerShdw dist="71842" dir="2700000" algn="ctr" rotWithShape="0">
              <a:schemeClr val="bg2">
                <a:alpha val="50000"/>
              </a:schemeClr>
            </a:outer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600">
                <a:latin typeface="Arial" panose="020B0604020202020204" pitchFamily="34" charset="0"/>
              </a:rPr>
              <a:t>70 Credits</a:t>
            </a:r>
          </a:p>
        </p:txBody>
      </p:sp>
      <p:sp>
        <p:nvSpPr>
          <p:cNvPr id="17421" name="Text Box 15">
            <a:extLst>
              <a:ext uri="{FF2B5EF4-FFF2-40B4-BE49-F238E27FC236}">
                <a16:creationId xmlns:a16="http://schemas.microsoft.com/office/drawing/2014/main" id="{A0E83889-EB36-41B2-B7AE-21729F8B4F40}"/>
              </a:ext>
            </a:extLst>
          </p:cNvPr>
          <p:cNvSpPr txBox="1">
            <a:spLocks noChangeArrowheads="1"/>
          </p:cNvSpPr>
          <p:nvPr/>
        </p:nvSpPr>
        <p:spPr bwMode="auto">
          <a:xfrm>
            <a:off x="8543926" y="3860800"/>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AU" altLang="en-US" sz="1800">
              <a:latin typeface="Arial" panose="020B0604020202020204" pitchFamily="34" charset="0"/>
            </a:endParaRPr>
          </a:p>
        </p:txBody>
      </p:sp>
      <p:grpSp>
        <p:nvGrpSpPr>
          <p:cNvPr id="2" name="Group 16">
            <a:extLst>
              <a:ext uri="{FF2B5EF4-FFF2-40B4-BE49-F238E27FC236}">
                <a16:creationId xmlns:a16="http://schemas.microsoft.com/office/drawing/2014/main" id="{73401CA5-FBC1-44EE-87C8-17B804CF1526}"/>
              </a:ext>
            </a:extLst>
          </p:cNvPr>
          <p:cNvGrpSpPr>
            <a:grpSpLocks/>
          </p:cNvGrpSpPr>
          <p:nvPr/>
        </p:nvGrpSpPr>
        <p:grpSpPr bwMode="auto">
          <a:xfrm>
            <a:off x="8112126" y="4437064"/>
            <a:ext cx="2555875" cy="269875"/>
            <a:chOff x="4150" y="2795"/>
            <a:chExt cx="1610" cy="170"/>
          </a:xfrm>
        </p:grpSpPr>
        <p:sp>
          <p:nvSpPr>
            <p:cNvPr id="17444" name="Rectangle 17">
              <a:extLst>
                <a:ext uri="{FF2B5EF4-FFF2-40B4-BE49-F238E27FC236}">
                  <a16:creationId xmlns:a16="http://schemas.microsoft.com/office/drawing/2014/main" id="{0E9F0694-98BC-4E1B-AB79-1515B7CD49DB}"/>
                </a:ext>
              </a:extLst>
            </p:cNvPr>
            <p:cNvSpPr>
              <a:spLocks noChangeArrowheads="1"/>
            </p:cNvSpPr>
            <p:nvPr/>
          </p:nvSpPr>
          <p:spPr bwMode="auto">
            <a:xfrm>
              <a:off x="4150" y="2795"/>
              <a:ext cx="227" cy="170"/>
            </a:xfrm>
            <a:prstGeom prst="rect">
              <a:avLst/>
            </a:prstGeom>
            <a:solidFill>
              <a:srgbClr val="00FF00"/>
            </a:solidFill>
            <a:ln w="9525">
              <a:solidFill>
                <a:schemeClr val="bg2"/>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AU" altLang="en-US" sz="1800">
                <a:latin typeface="Arial" panose="020B0604020202020204" pitchFamily="34" charset="0"/>
              </a:endParaRPr>
            </a:p>
          </p:txBody>
        </p:sp>
        <p:sp>
          <p:nvSpPr>
            <p:cNvPr id="17445" name="Text Box 18">
              <a:extLst>
                <a:ext uri="{FF2B5EF4-FFF2-40B4-BE49-F238E27FC236}">
                  <a16:creationId xmlns:a16="http://schemas.microsoft.com/office/drawing/2014/main" id="{A999C783-808F-4E97-B5FB-4257C99802EC}"/>
                </a:ext>
              </a:extLst>
            </p:cNvPr>
            <p:cNvSpPr txBox="1">
              <a:spLocks noChangeArrowheads="1"/>
            </p:cNvSpPr>
            <p:nvPr/>
          </p:nvSpPr>
          <p:spPr bwMode="auto">
            <a:xfrm>
              <a:off x="4355" y="2795"/>
              <a:ext cx="14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000">
                  <a:latin typeface="Arial" panose="020B0604020202020204" pitchFamily="34" charset="0"/>
                </a:rPr>
                <a:t>Compulsory Stage 1 = 40 Credits</a:t>
              </a:r>
            </a:p>
          </p:txBody>
        </p:sp>
      </p:grpSp>
      <p:grpSp>
        <p:nvGrpSpPr>
          <p:cNvPr id="3" name="Group 19">
            <a:extLst>
              <a:ext uri="{FF2B5EF4-FFF2-40B4-BE49-F238E27FC236}">
                <a16:creationId xmlns:a16="http://schemas.microsoft.com/office/drawing/2014/main" id="{41A0DF61-2A1C-4C76-B960-ACE8E22B359C}"/>
              </a:ext>
            </a:extLst>
          </p:cNvPr>
          <p:cNvGrpSpPr>
            <a:grpSpLocks/>
          </p:cNvGrpSpPr>
          <p:nvPr/>
        </p:nvGrpSpPr>
        <p:grpSpPr bwMode="auto">
          <a:xfrm>
            <a:off x="8112125" y="4724401"/>
            <a:ext cx="2520950" cy="269875"/>
            <a:chOff x="4150" y="2985"/>
            <a:chExt cx="1588" cy="170"/>
          </a:xfrm>
        </p:grpSpPr>
        <p:sp>
          <p:nvSpPr>
            <p:cNvPr id="17442" name="Text Box 20">
              <a:extLst>
                <a:ext uri="{FF2B5EF4-FFF2-40B4-BE49-F238E27FC236}">
                  <a16:creationId xmlns:a16="http://schemas.microsoft.com/office/drawing/2014/main" id="{DA9B8A90-F999-4A0A-A9A5-2225F3DD53D0}"/>
                </a:ext>
              </a:extLst>
            </p:cNvPr>
            <p:cNvSpPr txBox="1">
              <a:spLocks noChangeArrowheads="1"/>
            </p:cNvSpPr>
            <p:nvPr/>
          </p:nvSpPr>
          <p:spPr bwMode="auto">
            <a:xfrm>
              <a:off x="4348" y="2985"/>
              <a:ext cx="13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000">
                  <a:latin typeface="Arial" panose="020B0604020202020204" pitchFamily="34" charset="0"/>
                </a:rPr>
                <a:t>Compulsory Stage 2 = 70 Credits</a:t>
              </a:r>
            </a:p>
          </p:txBody>
        </p:sp>
        <p:sp>
          <p:nvSpPr>
            <p:cNvPr id="17443" name="Rectangle 21">
              <a:extLst>
                <a:ext uri="{FF2B5EF4-FFF2-40B4-BE49-F238E27FC236}">
                  <a16:creationId xmlns:a16="http://schemas.microsoft.com/office/drawing/2014/main" id="{4955D1C7-7804-4CC3-B92A-A214CA0A7468}"/>
                </a:ext>
              </a:extLst>
            </p:cNvPr>
            <p:cNvSpPr>
              <a:spLocks noChangeArrowheads="1"/>
            </p:cNvSpPr>
            <p:nvPr/>
          </p:nvSpPr>
          <p:spPr bwMode="auto">
            <a:xfrm>
              <a:off x="4150" y="2985"/>
              <a:ext cx="227" cy="170"/>
            </a:xfrm>
            <a:prstGeom prst="rect">
              <a:avLst/>
            </a:prstGeom>
            <a:solidFill>
              <a:srgbClr val="FFFF00"/>
            </a:solidFill>
            <a:ln w="9525">
              <a:solidFill>
                <a:schemeClr val="bg2"/>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AU" altLang="en-US" sz="1800">
                <a:latin typeface="Arial" panose="020B0604020202020204" pitchFamily="34" charset="0"/>
              </a:endParaRPr>
            </a:p>
          </p:txBody>
        </p:sp>
      </p:grpSp>
      <p:grpSp>
        <p:nvGrpSpPr>
          <p:cNvPr id="4" name="Group 22">
            <a:extLst>
              <a:ext uri="{FF2B5EF4-FFF2-40B4-BE49-F238E27FC236}">
                <a16:creationId xmlns:a16="http://schemas.microsoft.com/office/drawing/2014/main" id="{416107E8-B6ED-444F-BC81-307EC6039B08}"/>
              </a:ext>
            </a:extLst>
          </p:cNvPr>
          <p:cNvGrpSpPr>
            <a:grpSpLocks/>
          </p:cNvGrpSpPr>
          <p:nvPr/>
        </p:nvGrpSpPr>
        <p:grpSpPr bwMode="auto">
          <a:xfrm>
            <a:off x="8112125" y="5013326"/>
            <a:ext cx="2520950" cy="296863"/>
            <a:chOff x="4150" y="3172"/>
            <a:chExt cx="1588" cy="187"/>
          </a:xfrm>
        </p:grpSpPr>
        <p:sp>
          <p:nvSpPr>
            <p:cNvPr id="17440" name="Rectangle 23">
              <a:extLst>
                <a:ext uri="{FF2B5EF4-FFF2-40B4-BE49-F238E27FC236}">
                  <a16:creationId xmlns:a16="http://schemas.microsoft.com/office/drawing/2014/main" id="{2CC5BDF4-88E8-404F-8D6A-15FA107A70CB}"/>
                </a:ext>
              </a:extLst>
            </p:cNvPr>
            <p:cNvSpPr>
              <a:spLocks noChangeArrowheads="1"/>
            </p:cNvSpPr>
            <p:nvPr/>
          </p:nvSpPr>
          <p:spPr bwMode="auto">
            <a:xfrm>
              <a:off x="4150" y="3172"/>
              <a:ext cx="227" cy="170"/>
            </a:xfrm>
            <a:prstGeom prst="rect">
              <a:avLst/>
            </a:prstGeom>
            <a:solidFill>
              <a:srgbClr val="3366FF"/>
            </a:solidFill>
            <a:ln w="9525">
              <a:solidFill>
                <a:schemeClr val="bg2"/>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AU" altLang="en-US" sz="900">
                <a:latin typeface="Arial" panose="020B0604020202020204" pitchFamily="34" charset="0"/>
              </a:endParaRPr>
            </a:p>
          </p:txBody>
        </p:sp>
        <p:sp>
          <p:nvSpPr>
            <p:cNvPr id="17441" name="Text Box 24">
              <a:extLst>
                <a:ext uri="{FF2B5EF4-FFF2-40B4-BE49-F238E27FC236}">
                  <a16:creationId xmlns:a16="http://schemas.microsoft.com/office/drawing/2014/main" id="{3FD3CEF6-08B1-4BBD-BA36-73A0862BCB1A}"/>
                </a:ext>
              </a:extLst>
            </p:cNvPr>
            <p:cNvSpPr txBox="1">
              <a:spLocks noChangeArrowheads="1"/>
            </p:cNvSpPr>
            <p:nvPr/>
          </p:nvSpPr>
          <p:spPr bwMode="auto">
            <a:xfrm>
              <a:off x="4355" y="3204"/>
              <a:ext cx="1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000">
                  <a:latin typeface="Arial" panose="020B0604020202020204" pitchFamily="34" charset="0"/>
                </a:rPr>
                <a:t>Additional choices = 90 Credits</a:t>
              </a:r>
            </a:p>
          </p:txBody>
        </p:sp>
      </p:grpSp>
      <p:sp>
        <p:nvSpPr>
          <p:cNvPr id="471065" name="Text Box 25">
            <a:extLst>
              <a:ext uri="{FF2B5EF4-FFF2-40B4-BE49-F238E27FC236}">
                <a16:creationId xmlns:a16="http://schemas.microsoft.com/office/drawing/2014/main" id="{F1F40C1C-D542-4B7D-89A5-6A25C7FB4C57}"/>
              </a:ext>
            </a:extLst>
          </p:cNvPr>
          <p:cNvSpPr txBox="1">
            <a:spLocks noChangeArrowheads="1"/>
          </p:cNvSpPr>
          <p:nvPr/>
        </p:nvSpPr>
        <p:spPr bwMode="auto">
          <a:xfrm>
            <a:off x="7537451" y="5373688"/>
            <a:ext cx="3598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2400">
                <a:solidFill>
                  <a:srgbClr val="3366CC"/>
                </a:solidFill>
                <a:latin typeface="Arial" panose="020B0604020202020204" pitchFamily="34" charset="0"/>
              </a:rPr>
              <a:t>SACE = 200 Credits</a:t>
            </a:r>
          </a:p>
        </p:txBody>
      </p:sp>
      <p:sp>
        <p:nvSpPr>
          <p:cNvPr id="471066" name="Text Box 26">
            <a:extLst>
              <a:ext uri="{FF2B5EF4-FFF2-40B4-BE49-F238E27FC236}">
                <a16:creationId xmlns:a16="http://schemas.microsoft.com/office/drawing/2014/main" id="{9C54CD4A-2EFF-41B8-BC18-D550ABEB18A7}"/>
              </a:ext>
            </a:extLst>
          </p:cNvPr>
          <p:cNvSpPr txBox="1">
            <a:spLocks noChangeArrowheads="1"/>
          </p:cNvSpPr>
          <p:nvPr/>
        </p:nvSpPr>
        <p:spPr bwMode="auto">
          <a:xfrm>
            <a:off x="1703388" y="1701801"/>
            <a:ext cx="1333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800">
                <a:solidFill>
                  <a:srgbClr val="CC3300"/>
                </a:solidFill>
                <a:latin typeface="Arial" panose="020B0604020202020204" pitchFamily="34" charset="0"/>
              </a:rPr>
              <a:t>‘C’ Grades or better</a:t>
            </a:r>
          </a:p>
        </p:txBody>
      </p:sp>
      <p:sp>
        <p:nvSpPr>
          <p:cNvPr id="471067" name="Line 27">
            <a:extLst>
              <a:ext uri="{FF2B5EF4-FFF2-40B4-BE49-F238E27FC236}">
                <a16:creationId xmlns:a16="http://schemas.microsoft.com/office/drawing/2014/main" id="{6B0A6794-C861-4A17-A5EB-73EC4519CDB9}"/>
              </a:ext>
            </a:extLst>
          </p:cNvPr>
          <p:cNvSpPr>
            <a:spLocks noChangeShapeType="1"/>
          </p:cNvSpPr>
          <p:nvPr/>
        </p:nvSpPr>
        <p:spPr bwMode="auto">
          <a:xfrm>
            <a:off x="3143251" y="1917700"/>
            <a:ext cx="576263" cy="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471068" name="Line 28">
            <a:extLst>
              <a:ext uri="{FF2B5EF4-FFF2-40B4-BE49-F238E27FC236}">
                <a16:creationId xmlns:a16="http://schemas.microsoft.com/office/drawing/2014/main" id="{2DA4C41E-8D78-457C-8343-5875D904FB85}"/>
              </a:ext>
            </a:extLst>
          </p:cNvPr>
          <p:cNvSpPr>
            <a:spLocks noChangeShapeType="1"/>
          </p:cNvSpPr>
          <p:nvPr/>
        </p:nvSpPr>
        <p:spPr bwMode="auto">
          <a:xfrm>
            <a:off x="2855913" y="1989138"/>
            <a:ext cx="431800" cy="144462"/>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471069" name="Line 29">
            <a:extLst>
              <a:ext uri="{FF2B5EF4-FFF2-40B4-BE49-F238E27FC236}">
                <a16:creationId xmlns:a16="http://schemas.microsoft.com/office/drawing/2014/main" id="{CF8C514E-F4F7-4214-BAF0-81A4DEA24169}"/>
              </a:ext>
            </a:extLst>
          </p:cNvPr>
          <p:cNvSpPr>
            <a:spLocks noChangeShapeType="1"/>
          </p:cNvSpPr>
          <p:nvPr/>
        </p:nvSpPr>
        <p:spPr bwMode="auto">
          <a:xfrm>
            <a:off x="2640013" y="2276475"/>
            <a:ext cx="215900" cy="36195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pSp>
        <p:nvGrpSpPr>
          <p:cNvPr id="5" name="Group 30">
            <a:extLst>
              <a:ext uri="{FF2B5EF4-FFF2-40B4-BE49-F238E27FC236}">
                <a16:creationId xmlns:a16="http://schemas.microsoft.com/office/drawing/2014/main" id="{D09A6D42-6FEC-4835-8BB6-B85E5CAC6E3B}"/>
              </a:ext>
            </a:extLst>
          </p:cNvPr>
          <p:cNvGrpSpPr>
            <a:grpSpLocks/>
          </p:cNvGrpSpPr>
          <p:nvPr/>
        </p:nvGrpSpPr>
        <p:grpSpPr bwMode="auto">
          <a:xfrm>
            <a:off x="8912226" y="2782889"/>
            <a:ext cx="1446213" cy="649287"/>
            <a:chOff x="4794" y="1621"/>
            <a:chExt cx="911" cy="409"/>
          </a:xfrm>
        </p:grpSpPr>
        <p:sp>
          <p:nvSpPr>
            <p:cNvPr id="17438" name="Line 32">
              <a:extLst>
                <a:ext uri="{FF2B5EF4-FFF2-40B4-BE49-F238E27FC236}">
                  <a16:creationId xmlns:a16="http://schemas.microsoft.com/office/drawing/2014/main" id="{5E5F6787-CF08-42C1-95AE-E303C3D1CD6E}"/>
                </a:ext>
              </a:extLst>
            </p:cNvPr>
            <p:cNvSpPr>
              <a:spLocks noChangeShapeType="1"/>
            </p:cNvSpPr>
            <p:nvPr/>
          </p:nvSpPr>
          <p:spPr bwMode="auto">
            <a:xfrm flipH="1">
              <a:off x="4794" y="1621"/>
              <a:ext cx="126" cy="131"/>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39" name="Text Box 33">
              <a:extLst>
                <a:ext uri="{FF2B5EF4-FFF2-40B4-BE49-F238E27FC236}">
                  <a16:creationId xmlns:a16="http://schemas.microsoft.com/office/drawing/2014/main" id="{A885E62C-7E55-4FA3-B713-92D74CA920CE}"/>
                </a:ext>
              </a:extLst>
            </p:cNvPr>
            <p:cNvSpPr txBox="1">
              <a:spLocks noChangeArrowheads="1"/>
            </p:cNvSpPr>
            <p:nvPr/>
          </p:nvSpPr>
          <p:spPr bwMode="auto">
            <a:xfrm>
              <a:off x="4865" y="1623"/>
              <a:ext cx="84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800">
                  <a:solidFill>
                    <a:srgbClr val="CC3300"/>
                  </a:solidFill>
                  <a:latin typeface="Arial" panose="020B0604020202020204" pitchFamily="34" charset="0"/>
                </a:rPr>
                <a:t>‘C’ Grades or better</a:t>
              </a:r>
            </a:p>
          </p:txBody>
        </p:sp>
      </p:grpSp>
      <p:grpSp>
        <p:nvGrpSpPr>
          <p:cNvPr id="6" name="Group 34">
            <a:extLst>
              <a:ext uri="{FF2B5EF4-FFF2-40B4-BE49-F238E27FC236}">
                <a16:creationId xmlns:a16="http://schemas.microsoft.com/office/drawing/2014/main" id="{743C2837-75E3-43BD-881C-150FE6E2AEA7}"/>
              </a:ext>
            </a:extLst>
          </p:cNvPr>
          <p:cNvGrpSpPr>
            <a:grpSpLocks/>
          </p:cNvGrpSpPr>
          <p:nvPr/>
        </p:nvGrpSpPr>
        <p:grpSpPr bwMode="auto">
          <a:xfrm>
            <a:off x="2524125" y="4214814"/>
            <a:ext cx="2484438" cy="708025"/>
            <a:chOff x="0" y="3067"/>
            <a:chExt cx="1519" cy="667"/>
          </a:xfrm>
        </p:grpSpPr>
        <p:sp>
          <p:nvSpPr>
            <p:cNvPr id="17436" name="Text Box 35">
              <a:extLst>
                <a:ext uri="{FF2B5EF4-FFF2-40B4-BE49-F238E27FC236}">
                  <a16:creationId xmlns:a16="http://schemas.microsoft.com/office/drawing/2014/main" id="{AD1E1D29-C126-4882-BCBC-14BCD22CB158}"/>
                </a:ext>
              </a:extLst>
            </p:cNvPr>
            <p:cNvSpPr txBox="1">
              <a:spLocks noChangeArrowheads="1"/>
            </p:cNvSpPr>
            <p:nvPr/>
          </p:nvSpPr>
          <p:spPr bwMode="auto">
            <a:xfrm>
              <a:off x="0" y="3386"/>
              <a:ext cx="1140"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800">
                  <a:solidFill>
                    <a:srgbClr val="CC3300"/>
                  </a:solidFill>
                  <a:latin typeface="Arial" panose="020B0604020202020204" pitchFamily="34" charset="0"/>
                </a:rPr>
                <a:t>Grades A to E</a:t>
              </a:r>
            </a:p>
          </p:txBody>
        </p:sp>
        <p:sp>
          <p:nvSpPr>
            <p:cNvPr id="17437" name="Line 36">
              <a:extLst>
                <a:ext uri="{FF2B5EF4-FFF2-40B4-BE49-F238E27FC236}">
                  <a16:creationId xmlns:a16="http://schemas.microsoft.com/office/drawing/2014/main" id="{233754F0-F937-439B-A19B-47394F517A53}"/>
                </a:ext>
              </a:extLst>
            </p:cNvPr>
            <p:cNvSpPr>
              <a:spLocks noChangeShapeType="1"/>
            </p:cNvSpPr>
            <p:nvPr/>
          </p:nvSpPr>
          <p:spPr bwMode="auto">
            <a:xfrm flipV="1">
              <a:off x="1020" y="3067"/>
              <a:ext cx="499" cy="318"/>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pSp>
      <p:sp>
        <p:nvSpPr>
          <p:cNvPr id="511005" name="Text Box 29">
            <a:extLst>
              <a:ext uri="{FF2B5EF4-FFF2-40B4-BE49-F238E27FC236}">
                <a16:creationId xmlns:a16="http://schemas.microsoft.com/office/drawing/2014/main" id="{3DF8D54D-B93A-4AC7-A971-412D13BCBCDF}"/>
              </a:ext>
            </a:extLst>
          </p:cNvPr>
          <p:cNvSpPr txBox="1">
            <a:spLocks noChangeArrowheads="1"/>
          </p:cNvSpPr>
          <p:nvPr/>
        </p:nvSpPr>
        <p:spPr bwMode="auto">
          <a:xfrm>
            <a:off x="2244725" y="5527676"/>
            <a:ext cx="5111750" cy="307975"/>
          </a:xfrm>
          <a:prstGeom prst="rect">
            <a:avLst/>
          </a:prstGeom>
          <a:solidFill>
            <a:srgbClr val="FFCC99"/>
          </a:solidFill>
          <a:ln w="9525" algn="ctr">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AU" altLang="en-US" sz="1400">
                <a:latin typeface="Arial" panose="020B0604020202020204" pitchFamily="34" charset="0"/>
              </a:rPr>
              <a:t>Modified subjects for students with significant  disabilities</a:t>
            </a:r>
            <a:endParaRPr lang="en-AU" altLang="en-US" sz="1800">
              <a:latin typeface="Arial" panose="020B0604020202020204" pitchFamily="34" charset="0"/>
            </a:endParaRPr>
          </a:p>
        </p:txBody>
      </p:sp>
      <p:sp>
        <p:nvSpPr>
          <p:cNvPr id="14362" name="TextBox 6">
            <a:extLst>
              <a:ext uri="{FF2B5EF4-FFF2-40B4-BE49-F238E27FC236}">
                <a16:creationId xmlns:a16="http://schemas.microsoft.com/office/drawing/2014/main" id="{FC40B07A-3717-420A-B304-E9C9F6043A2E}"/>
              </a:ext>
            </a:extLst>
          </p:cNvPr>
          <p:cNvSpPr txBox="1">
            <a:spLocks noChangeArrowheads="1"/>
          </p:cNvSpPr>
          <p:nvPr/>
        </p:nvSpPr>
        <p:spPr bwMode="auto">
          <a:xfrm>
            <a:off x="461818" y="5984876"/>
            <a:ext cx="1067449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AU" altLang="en-US" sz="1800" b="1" dirty="0">
                <a:solidFill>
                  <a:srgbClr val="FF0000"/>
                </a:solidFill>
              </a:rPr>
              <a:t>Research Project  A and B will count towards your ATAR score*</a:t>
            </a:r>
          </a:p>
          <a:p>
            <a:pPr algn="ctr" eaLnBrk="1" hangingPunct="1">
              <a:lnSpc>
                <a:spcPct val="100000"/>
              </a:lnSpc>
              <a:spcBef>
                <a:spcPct val="0"/>
              </a:spcBef>
              <a:buFontTx/>
              <a:buNone/>
            </a:pPr>
            <a:r>
              <a:rPr lang="en-AU" altLang="en-US" sz="1800" b="1" dirty="0">
                <a:solidFill>
                  <a:srgbClr val="FF0000"/>
                </a:solidFill>
              </a:rPr>
              <a:t>.</a:t>
            </a:r>
          </a:p>
        </p:txBody>
      </p:sp>
      <p:sp>
        <p:nvSpPr>
          <p:cNvPr id="8" name="Rectangle 7">
            <a:extLst>
              <a:ext uri="{FF2B5EF4-FFF2-40B4-BE49-F238E27FC236}">
                <a16:creationId xmlns:a16="http://schemas.microsoft.com/office/drawing/2014/main" id="{C3A19BB8-E335-442E-A4D0-7B1D8A4FB8FF}"/>
              </a:ext>
            </a:extLst>
          </p:cNvPr>
          <p:cNvSpPr/>
          <p:nvPr/>
        </p:nvSpPr>
        <p:spPr>
          <a:xfrm>
            <a:off x="3972062" y="188640"/>
            <a:ext cx="4156202"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Your SACE</a:t>
            </a:r>
          </a:p>
        </p:txBody>
      </p:sp>
    </p:spTree>
    <p:custDataLst>
      <p:tags r:id="rId1"/>
    </p:custDataLst>
  </p:cSld>
  <p:clrMapOvr>
    <a:masterClrMapping/>
  </p:clrMapOvr>
  <p:transition spd="slow" advTm="54867">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471044"/>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0"/>
                                          </p:stCondLst>
                                        </p:cTn>
                                        <p:tgtEl>
                                          <p:spTgt spid="471047"/>
                                        </p:tgtEl>
                                        <p:attrNameLst>
                                          <p:attrName>style.visibility</p:attrName>
                                        </p:attrNameLst>
                                      </p:cBhvr>
                                      <p:to>
                                        <p:strVal val="visible"/>
                                      </p:to>
                                    </p:set>
                                  </p:childTnLst>
                                </p:cTn>
                              </p:par>
                            </p:childTnLst>
                          </p:cTn>
                        </p:par>
                        <p:par>
                          <p:cTn id="10" fill="hold" nodeType="afterGroup">
                            <p:stCondLst>
                              <p:cond delay="2500"/>
                            </p:stCondLst>
                            <p:childTnLst>
                              <p:par>
                                <p:cTn id="11" presetID="1" presetClass="entr" presetSubtype="0" fill="hold" grpId="0" nodeType="afterEffect">
                                  <p:stCondLst>
                                    <p:cond delay="1000"/>
                                  </p:stCondLst>
                                  <p:childTnLst>
                                    <p:set>
                                      <p:cBhvr>
                                        <p:cTn id="12" dur="1" fill="hold">
                                          <p:stCondLst>
                                            <p:cond delay="0"/>
                                          </p:stCondLst>
                                        </p:cTn>
                                        <p:tgtEl>
                                          <p:spTgt spid="471048"/>
                                        </p:tgtEl>
                                        <p:attrNameLst>
                                          <p:attrName>style.visibility</p:attrName>
                                        </p:attrNameLst>
                                      </p:cBhvr>
                                      <p:to>
                                        <p:strVal val="visible"/>
                                      </p:to>
                                    </p:set>
                                  </p:childTnLst>
                                </p:cTn>
                              </p:par>
                            </p:childTnLst>
                          </p:cTn>
                        </p:par>
                        <p:par>
                          <p:cTn id="13" fill="hold" nodeType="afterGroup">
                            <p:stCondLst>
                              <p:cond delay="3500"/>
                            </p:stCondLst>
                            <p:childTnLst>
                              <p:par>
                                <p:cTn id="14" presetID="1" presetClass="entr" presetSubtype="0" fill="hold" grpId="0" nodeType="afterEffect">
                                  <p:stCondLst>
                                    <p:cond delay="1000"/>
                                  </p:stCondLst>
                                  <p:childTnLst>
                                    <p:set>
                                      <p:cBhvr>
                                        <p:cTn id="15" dur="1" fill="hold">
                                          <p:stCondLst>
                                            <p:cond delay="0"/>
                                          </p:stCondLst>
                                        </p:cTn>
                                        <p:tgtEl>
                                          <p:spTgt spid="471049"/>
                                        </p:tgtEl>
                                        <p:attrNameLst>
                                          <p:attrName>style.visibility</p:attrName>
                                        </p:attrNameLst>
                                      </p:cBhvr>
                                      <p:to>
                                        <p:strVal val="visible"/>
                                      </p:to>
                                    </p:set>
                                  </p:childTnLst>
                                </p:cTn>
                              </p:par>
                            </p:childTnLst>
                          </p:cTn>
                        </p:par>
                        <p:par>
                          <p:cTn id="16" fill="hold" nodeType="afterGroup">
                            <p:stCondLst>
                              <p:cond delay="4500"/>
                            </p:stCondLst>
                            <p:childTnLst>
                              <p:par>
                                <p:cTn id="17" presetID="1" presetClass="entr" presetSubtype="0" fill="hold" grpId="0" nodeType="afterEffect">
                                  <p:stCondLst>
                                    <p:cond delay="1000"/>
                                  </p:stCondLst>
                                  <p:childTnLst>
                                    <p:set>
                                      <p:cBhvr>
                                        <p:cTn id="18" dur="1" fill="hold">
                                          <p:stCondLst>
                                            <p:cond delay="0"/>
                                          </p:stCondLst>
                                        </p:cTn>
                                        <p:tgtEl>
                                          <p:spTgt spid="471052"/>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471066"/>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471067"/>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471068"/>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471069"/>
                                        </p:tgtEl>
                                        <p:attrNameLst>
                                          <p:attrName>style.visibility</p:attrName>
                                        </p:attrNameLst>
                                      </p:cBhvr>
                                      <p:to>
                                        <p:strVal val="visible"/>
                                      </p:to>
                                    </p:set>
                                  </p:childTnLst>
                                </p:cTn>
                              </p:par>
                            </p:childTnLst>
                          </p:cTn>
                        </p:par>
                        <p:par>
                          <p:cTn id="27" fill="hold" nodeType="afterGroup">
                            <p:stCondLst>
                              <p:cond delay="5500"/>
                            </p:stCondLst>
                            <p:childTnLst>
                              <p:par>
                                <p:cTn id="28" presetID="8" presetClass="emph" presetSubtype="0" fill="hold" nodeType="afterEffect">
                                  <p:stCondLst>
                                    <p:cond delay="1000"/>
                                  </p:stCondLst>
                                  <p:childTnLst>
                                    <p:animRot by="21600000">
                                      <p:cBhvr>
                                        <p:cTn id="29" dur="2000" fill="hold"/>
                                        <p:tgtEl>
                                          <p:spTgt spid="471050"/>
                                        </p:tgtEl>
                                        <p:attrNameLst>
                                          <p:attrName>r</p:attrName>
                                        </p:attrNameLst>
                                      </p:cBhvr>
                                    </p:animRot>
                                  </p:childTnLst>
                                </p:cTn>
                              </p:par>
                            </p:childTnLst>
                          </p:cTn>
                        </p:par>
                        <p:par>
                          <p:cTn id="30" fill="hold" nodeType="afterGroup">
                            <p:stCondLst>
                              <p:cond delay="8500"/>
                            </p:stCondLst>
                            <p:childTnLst>
                              <p:par>
                                <p:cTn id="31" presetID="1" presetClass="entr" presetSubtype="0" fill="hold" grpId="0" nodeType="afterEffect">
                                  <p:stCondLst>
                                    <p:cond delay="1000"/>
                                  </p:stCondLst>
                                  <p:childTnLst>
                                    <p:set>
                                      <p:cBhvr>
                                        <p:cTn id="32" dur="1" fill="hold">
                                          <p:stCondLst>
                                            <p:cond delay="0"/>
                                          </p:stCondLst>
                                        </p:cTn>
                                        <p:tgtEl>
                                          <p:spTgt spid="471051"/>
                                        </p:tgtEl>
                                        <p:attrNameLst>
                                          <p:attrName>style.visibility</p:attrName>
                                        </p:attrNameLst>
                                      </p:cBhvr>
                                      <p:to>
                                        <p:strVal val="visible"/>
                                      </p:to>
                                    </p:set>
                                  </p:childTnLst>
                                </p:cTn>
                              </p:par>
                            </p:childTnLst>
                          </p:cTn>
                        </p:par>
                        <p:par>
                          <p:cTn id="33" fill="hold" nodeType="afterGroup">
                            <p:stCondLst>
                              <p:cond delay="9500"/>
                            </p:stCondLst>
                            <p:childTnLst>
                              <p:par>
                                <p:cTn id="34" presetID="1" presetClass="entr" presetSubtype="0" fill="hold" grpId="0" nodeType="afterEffect">
                                  <p:stCondLst>
                                    <p:cond delay="1500"/>
                                  </p:stCondLst>
                                  <p:childTnLst>
                                    <p:set>
                                      <p:cBhvr>
                                        <p:cTn id="35" dur="1" fill="hold">
                                          <p:stCondLst>
                                            <p:cond delay="0"/>
                                          </p:stCondLst>
                                        </p:cTn>
                                        <p:tgtEl>
                                          <p:spTgt spid="471053"/>
                                        </p:tgtEl>
                                        <p:attrNameLst>
                                          <p:attrName>style.visibility</p:attrName>
                                        </p:attrNameLst>
                                      </p:cBhvr>
                                      <p:to>
                                        <p:strVal val="visible"/>
                                      </p:to>
                                    </p:set>
                                  </p:childTnLst>
                                </p:cTn>
                              </p:par>
                            </p:childTnLst>
                          </p:cTn>
                        </p:par>
                        <p:par>
                          <p:cTn id="36" fill="hold" nodeType="afterGroup">
                            <p:stCondLst>
                              <p:cond delay="11000"/>
                            </p:stCondLst>
                            <p:childTnLst>
                              <p:par>
                                <p:cTn id="37" presetID="10" presetClass="entr" presetSubtype="0" fill="hold" nodeType="afterEffect">
                                  <p:stCondLst>
                                    <p:cond delay="15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nodeType="afterGroup">
                            <p:stCondLst>
                              <p:cond delay="14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childTnLst>
                                </p:cTn>
                              </p:par>
                            </p:childTnLst>
                          </p:cTn>
                        </p:par>
                        <p:par>
                          <p:cTn id="44" fill="hold" nodeType="afterGroup">
                            <p:stCondLst>
                              <p:cond delay="16500"/>
                            </p:stCondLst>
                            <p:childTnLst>
                              <p:par>
                                <p:cTn id="45" presetID="37" presetClass="entr" presetSubtype="0" fill="hold" nodeType="afterEffect">
                                  <p:stCondLst>
                                    <p:cond delay="200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900" decel="100000" fill="hold"/>
                                        <p:tgtEl>
                                          <p:spTgt spid="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51" fill="hold" nodeType="afterGroup">
                            <p:stCondLst>
                              <p:cond delay="19500"/>
                            </p:stCondLst>
                            <p:childTnLst>
                              <p:par>
                                <p:cTn id="52" presetID="37"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900" decel="100000" fill="hold"/>
                                        <p:tgtEl>
                                          <p:spTgt spid="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58" fill="hold" nodeType="afterGroup">
                            <p:stCondLst>
                              <p:cond delay="20500"/>
                            </p:stCondLst>
                            <p:childTnLst>
                              <p:par>
                                <p:cTn id="59" presetID="37"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900" decel="100000" fill="hold"/>
                                        <p:tgtEl>
                                          <p:spTgt spid="4"/>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65" fill="hold" nodeType="afterGroup">
                            <p:stCondLst>
                              <p:cond delay="21500"/>
                            </p:stCondLst>
                            <p:childTnLst>
                              <p:par>
                                <p:cTn id="66" presetID="42" presetClass="entr" presetSubtype="0" fill="hold" grpId="0" nodeType="afterEffect">
                                  <p:stCondLst>
                                    <p:cond delay="0"/>
                                  </p:stCondLst>
                                  <p:childTnLst>
                                    <p:set>
                                      <p:cBhvr>
                                        <p:cTn id="67" dur="1" fill="hold">
                                          <p:stCondLst>
                                            <p:cond delay="0"/>
                                          </p:stCondLst>
                                        </p:cTn>
                                        <p:tgtEl>
                                          <p:spTgt spid="471065"/>
                                        </p:tgtEl>
                                        <p:attrNameLst>
                                          <p:attrName>style.visibility</p:attrName>
                                        </p:attrNameLst>
                                      </p:cBhvr>
                                      <p:to>
                                        <p:strVal val="visible"/>
                                      </p:to>
                                    </p:set>
                                    <p:animEffect transition="in" filter="fade">
                                      <p:cBhvr>
                                        <p:cTn id="68" dur="1000"/>
                                        <p:tgtEl>
                                          <p:spTgt spid="471065"/>
                                        </p:tgtEl>
                                      </p:cBhvr>
                                    </p:animEffect>
                                    <p:anim calcmode="lin" valueType="num">
                                      <p:cBhvr>
                                        <p:cTn id="69" dur="1000" fill="hold"/>
                                        <p:tgtEl>
                                          <p:spTgt spid="471065"/>
                                        </p:tgtEl>
                                        <p:attrNameLst>
                                          <p:attrName>ppt_x</p:attrName>
                                        </p:attrNameLst>
                                      </p:cBhvr>
                                      <p:tavLst>
                                        <p:tav tm="0">
                                          <p:val>
                                            <p:strVal val="#ppt_x"/>
                                          </p:val>
                                        </p:tav>
                                        <p:tav tm="100000">
                                          <p:val>
                                            <p:strVal val="#ppt_x"/>
                                          </p:val>
                                        </p:tav>
                                      </p:tavLst>
                                    </p:anim>
                                    <p:anim calcmode="lin" valueType="num">
                                      <p:cBhvr>
                                        <p:cTn id="70" dur="1000" fill="hold"/>
                                        <p:tgtEl>
                                          <p:spTgt spid="471065"/>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22500"/>
                            </p:stCondLst>
                            <p:childTnLst>
                              <p:par>
                                <p:cTn id="72" presetID="1" presetClass="entr" presetSubtype="0" fill="hold" grpId="0" nodeType="afterEffect">
                                  <p:stCondLst>
                                    <p:cond delay="4000"/>
                                  </p:stCondLst>
                                  <p:childTnLst>
                                    <p:set>
                                      <p:cBhvr>
                                        <p:cTn id="73" dur="1" fill="hold">
                                          <p:stCondLst>
                                            <p:cond delay="0"/>
                                          </p:stCondLst>
                                        </p:cTn>
                                        <p:tgtEl>
                                          <p:spTgt spid="511005"/>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71045"/>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nodeType="clickEffect">
                                  <p:stCondLst>
                                    <p:cond delay="0"/>
                                  </p:stCondLst>
                                  <p:childTnLst>
                                    <p:set>
                                      <p:cBhvr>
                                        <p:cTn id="81" dur="1" fill="hold">
                                          <p:stCondLst>
                                            <p:cond delay="0"/>
                                          </p:stCondLst>
                                        </p:cTn>
                                        <p:tgtEl>
                                          <p:spTgt spid="14362">
                                            <p:txEl>
                                              <p:pRg st="0" end="0"/>
                                            </p:txEl>
                                          </p:spTgt>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43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4" grpId="0" animBg="1"/>
      <p:bldP spid="471045" grpId="0" animBg="1"/>
      <p:bldP spid="471047" grpId="0" animBg="1"/>
      <p:bldP spid="471048" grpId="0" animBg="1"/>
      <p:bldP spid="471049" grpId="0" animBg="1"/>
      <p:bldP spid="471051" grpId="0" animBg="1"/>
      <p:bldP spid="471052" grpId="0" animBg="1"/>
      <p:bldP spid="471053" grpId="0" animBg="1"/>
      <p:bldP spid="471065" grpId="0"/>
      <p:bldP spid="471066" grpId="0"/>
      <p:bldP spid="5110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CEDB437E-3078-463A-8B0D-E6AA3272AFB7}"/>
              </a:ext>
            </a:extLst>
          </p:cNvPr>
          <p:cNvPicPr>
            <a:picLocks noChangeAspect="1"/>
          </p:cNvPicPr>
          <p:nvPr/>
        </p:nvPicPr>
        <p:blipFill rotWithShape="1">
          <a:blip r:embed="rId2"/>
          <a:srcRect t="442"/>
          <a:stretch/>
        </p:blipFill>
        <p:spPr>
          <a:xfrm>
            <a:off x="20" y="10"/>
            <a:ext cx="12191980" cy="6857990"/>
          </a:xfrm>
          <a:prstGeom prst="rect">
            <a:avLst/>
          </a:prstGeom>
        </p:spPr>
      </p:pic>
    </p:spTree>
    <p:extLst>
      <p:ext uri="{BB962C8B-B14F-4D97-AF65-F5344CB8AC3E}">
        <p14:creationId xmlns:p14="http://schemas.microsoft.com/office/powerpoint/2010/main" val="52226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7242FAED-8E79-4BF3-BBF1-2324C55138B0}"/>
              </a:ext>
            </a:extLst>
          </p:cNvPr>
          <p:cNvPicPr>
            <a:picLocks noChangeAspect="1"/>
          </p:cNvPicPr>
          <p:nvPr/>
        </p:nvPicPr>
        <p:blipFill rotWithShape="1">
          <a:blip r:embed="rId2"/>
          <a:srcRect r="1779" b="1"/>
          <a:stretch/>
        </p:blipFill>
        <p:spPr>
          <a:xfrm>
            <a:off x="20" y="10"/>
            <a:ext cx="12191980" cy="6857990"/>
          </a:xfrm>
          <a:prstGeom prst="rect">
            <a:avLst/>
          </a:prstGeom>
        </p:spPr>
      </p:pic>
    </p:spTree>
    <p:extLst>
      <p:ext uri="{BB962C8B-B14F-4D97-AF65-F5344CB8AC3E}">
        <p14:creationId xmlns:p14="http://schemas.microsoft.com/office/powerpoint/2010/main" val="219679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117FB0-C027-4988-BB87-34A3F86CC47D}"/>
              </a:ext>
            </a:extLst>
          </p:cNvPr>
          <p:cNvPicPr>
            <a:picLocks noChangeAspect="1"/>
          </p:cNvPicPr>
          <p:nvPr/>
        </p:nvPicPr>
        <p:blipFill>
          <a:blip r:embed="rId2"/>
          <a:stretch>
            <a:fillRect/>
          </a:stretch>
        </p:blipFill>
        <p:spPr>
          <a:xfrm>
            <a:off x="2150724" y="-44726"/>
            <a:ext cx="9111415" cy="6947452"/>
          </a:xfrm>
          <a:prstGeom prst="rect">
            <a:avLst/>
          </a:prstGeom>
        </p:spPr>
      </p:pic>
      <p:sp>
        <p:nvSpPr>
          <p:cNvPr id="2" name="Rectangle 1">
            <a:extLst>
              <a:ext uri="{FF2B5EF4-FFF2-40B4-BE49-F238E27FC236}">
                <a16:creationId xmlns:a16="http://schemas.microsoft.com/office/drawing/2014/main" id="{54BA8B30-5AB1-432B-B6D9-05E946238FA9}"/>
              </a:ext>
            </a:extLst>
          </p:cNvPr>
          <p:cNvSpPr/>
          <p:nvPr/>
        </p:nvSpPr>
        <p:spPr>
          <a:xfrm>
            <a:off x="0" y="1891010"/>
            <a:ext cx="3803000" cy="2585323"/>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Which </a:t>
            </a:r>
          </a:p>
          <a:p>
            <a:pPr algn="ctr"/>
            <a:r>
              <a:rPr lang="en-US" sz="5400" dirty="0">
                <a:ln w="0"/>
                <a:solidFill>
                  <a:schemeClr val="accent1"/>
                </a:solidFill>
                <a:effectLst>
                  <a:outerShdw blurRad="38100" dist="25400" dir="5400000" algn="ctr" rotWithShape="0">
                    <a:srgbClr val="6E747A">
                      <a:alpha val="43000"/>
                    </a:srgbClr>
                  </a:outerShdw>
                </a:effectLst>
              </a:rPr>
              <a:t>Number </a:t>
            </a:r>
          </a:p>
          <a:p>
            <a:pPr algn="ctr"/>
            <a:r>
              <a:rPr lang="en-US" sz="5400" dirty="0">
                <a:ln w="0"/>
                <a:solidFill>
                  <a:schemeClr val="accent1"/>
                </a:solidFill>
                <a:effectLst>
                  <a:outerShdw blurRad="38100" dist="25400" dir="5400000" algn="ctr" rotWithShape="0">
                    <a:srgbClr val="6E747A">
                      <a:alpha val="43000"/>
                    </a:srgbClr>
                  </a:outerShdw>
                </a:effectLst>
              </a:rPr>
              <a:t>Are you?</a:t>
            </a:r>
          </a:p>
        </p:txBody>
      </p:sp>
    </p:spTree>
    <p:extLst>
      <p:ext uri="{BB962C8B-B14F-4D97-AF65-F5344CB8AC3E}">
        <p14:creationId xmlns:p14="http://schemas.microsoft.com/office/powerpoint/2010/main" val="38746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D57664-637D-40CA-83F2-B729A932B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915076"/>
            <a:ext cx="12188952" cy="1942924"/>
          </a:xfrm>
          <a:prstGeom prst="rect">
            <a:avLst/>
          </a:prstGeom>
          <a:gradFill>
            <a:gsLst>
              <a:gs pos="43000">
                <a:schemeClr val="tx1">
                  <a:alpha val="20000"/>
                </a:schemeClr>
              </a:gs>
              <a:gs pos="0">
                <a:schemeClr val="tx1">
                  <a:alpha val="0"/>
                </a:schemeClr>
              </a:gs>
              <a:gs pos="100000">
                <a:schemeClr val="tx1">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lowchart: Connector 1">
            <a:extLst>
              <a:ext uri="{FF2B5EF4-FFF2-40B4-BE49-F238E27FC236}">
                <a16:creationId xmlns:a16="http://schemas.microsoft.com/office/drawing/2014/main" id="{F9C3E343-920B-F59B-34F3-7334810EA3EC}"/>
              </a:ext>
            </a:extLst>
          </p:cNvPr>
          <p:cNvSpPr/>
          <p:nvPr/>
        </p:nvSpPr>
        <p:spPr>
          <a:xfrm>
            <a:off x="223701" y="982588"/>
            <a:ext cx="4054929" cy="3552249"/>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07000"/>
              </a:lnSpc>
              <a:spcAft>
                <a:spcPts val="800"/>
              </a:spcAft>
            </a:pPr>
            <a:r>
              <a:rPr lang="en-AU" b="1" dirty="0">
                <a:effectLst/>
                <a:ea typeface="Calibri" panose="020F0502020204030204" pitchFamily="34" charset="0"/>
                <a:cs typeface="Times New Roman"/>
              </a:rPr>
              <a:t>AT1 PORTFOLIO </a:t>
            </a:r>
            <a:r>
              <a:rPr lang="en-AU" b="1" dirty="0">
                <a:ea typeface="Calibri" panose="020F0502020204030204" pitchFamily="34" charset="0"/>
                <a:cs typeface="Times New Roman"/>
              </a:rPr>
              <a:t>30</a:t>
            </a:r>
            <a:r>
              <a:rPr lang="en-AU" b="1" dirty="0">
                <a:effectLst/>
                <a:ea typeface="Calibri" panose="020F0502020204030204" pitchFamily="34" charset="0"/>
                <a:cs typeface="Times New Roman"/>
              </a:rPr>
              <a:t>%</a:t>
            </a:r>
          </a:p>
          <a:p>
            <a:pPr algn="ctr">
              <a:lnSpc>
                <a:spcPct val="107000"/>
              </a:lnSpc>
              <a:spcAft>
                <a:spcPts val="800"/>
              </a:spcAft>
            </a:pPr>
            <a:r>
              <a:rPr lang="en-AU" b="1" dirty="0">
                <a:solidFill>
                  <a:srgbClr val="000000"/>
                </a:solidFill>
                <a:effectLst/>
                <a:ea typeface="Calibri" panose="020F0502020204030204" pitchFamily="34" charset="0"/>
                <a:cs typeface="Times New Roman"/>
              </a:rPr>
              <a:t>Curation of</a:t>
            </a:r>
            <a:r>
              <a:rPr lang="en-AU" b="1" dirty="0">
                <a:ea typeface="Calibri" panose="020F0502020204030204" pitchFamily="34" charset="0"/>
                <a:cs typeface="Times New Roman"/>
              </a:rPr>
              <a:t> </a:t>
            </a:r>
            <a:r>
              <a:rPr lang="en-AU" b="1" dirty="0">
                <a:solidFill>
                  <a:srgbClr val="000000"/>
                </a:solidFill>
                <a:effectLst/>
                <a:ea typeface="Calibri" panose="020F0502020204030204" pitchFamily="34" charset="0"/>
                <a:cs typeface="Times New Roman"/>
              </a:rPr>
              <a:t>‘natural’ evidence that demonstrates student agency and activity as they progress the learning</a:t>
            </a:r>
            <a:r>
              <a:rPr lang="en-AU" b="1" dirty="0">
                <a:solidFill>
                  <a:srgbClr val="000000"/>
                </a:solidFill>
                <a:ea typeface="Calibri" panose="020F0502020204030204" pitchFamily="34" charset="0"/>
                <a:cs typeface="Times New Roman"/>
              </a:rPr>
              <a:t> </a:t>
            </a:r>
            <a:endParaRPr lang="en-AU" b="1">
              <a:effectLst/>
              <a:ea typeface="Calibri" panose="020F0502020204030204" pitchFamily="34" charset="0"/>
              <a:cs typeface="Times New Roman" panose="02020603050405020304" pitchFamily="18" charset="0"/>
            </a:endParaRPr>
          </a:p>
          <a:p>
            <a:pPr algn="ctr">
              <a:lnSpc>
                <a:spcPct val="107000"/>
              </a:lnSpc>
              <a:spcAft>
                <a:spcPts val="800"/>
              </a:spcAft>
            </a:pPr>
            <a:endParaRPr lang="en-AU" sz="1100">
              <a:effectLst/>
              <a:ea typeface="Calibri" panose="020F0502020204030204" pitchFamily="34" charset="0"/>
              <a:cs typeface="Times New Roman" panose="02020603050405020304" pitchFamily="18" charset="0"/>
            </a:endParaRPr>
          </a:p>
          <a:p>
            <a:pPr algn="ctr">
              <a:lnSpc>
                <a:spcPct val="107000"/>
              </a:lnSpc>
              <a:spcAft>
                <a:spcPts val="800"/>
              </a:spcAft>
            </a:pPr>
            <a:endParaRPr lang="en-AU" sz="1100">
              <a:effectLst/>
              <a:ea typeface="Calibri" panose="020F0502020204030204" pitchFamily="34" charset="0"/>
              <a:cs typeface="Times New Roman" panose="02020603050405020304" pitchFamily="18" charset="0"/>
            </a:endParaRPr>
          </a:p>
        </p:txBody>
      </p:sp>
      <p:sp>
        <p:nvSpPr>
          <p:cNvPr id="4" name="Content Placeholder 5">
            <a:extLst>
              <a:ext uri="{FF2B5EF4-FFF2-40B4-BE49-F238E27FC236}">
                <a16:creationId xmlns:a16="http://schemas.microsoft.com/office/drawing/2014/main" id="{1329AA13-380B-C813-4669-C3BBB2C18682}"/>
              </a:ext>
            </a:extLst>
          </p:cNvPr>
          <p:cNvSpPr>
            <a:spLocks noGrp="1"/>
          </p:cNvSpPr>
          <p:nvPr/>
        </p:nvSpPr>
        <p:spPr>
          <a:xfrm>
            <a:off x="3619829" y="1516126"/>
            <a:ext cx="4592320" cy="3654425"/>
          </a:xfrm>
          <a:prstGeom prst="wedgeEllipseCallout">
            <a:avLst>
              <a:gd name="adj1" fmla="val -73625"/>
              <a:gd name="adj2" fmla="val 12561"/>
            </a:avLst>
          </a:prstGeom>
          <a:solidFill>
            <a:srgbClr val="FFB3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lnSpc>
                <a:spcPct val="107000"/>
              </a:lnSpc>
              <a:spcAft>
                <a:spcPts val="800"/>
              </a:spcAft>
              <a:buNone/>
            </a:pPr>
            <a:r>
              <a:rPr lang="en-AU" sz="1800" b="1" dirty="0">
                <a:solidFill>
                  <a:srgbClr val="FFFFFF"/>
                </a:solidFill>
                <a:effectLst/>
                <a:ea typeface="Calibri" panose="020F0502020204030204" pitchFamily="34" charset="0"/>
                <a:cs typeface="Times New Roman"/>
              </a:rPr>
              <a:t>AT2 PROGRESS CHECK </a:t>
            </a:r>
            <a:r>
              <a:rPr lang="en-AU" sz="1800" b="1" dirty="0">
                <a:solidFill>
                  <a:srgbClr val="FFFFFF"/>
                </a:solidFill>
                <a:ea typeface="Calibri" panose="020F0502020204030204" pitchFamily="34" charset="0"/>
                <a:cs typeface="Times New Roman"/>
              </a:rPr>
              <a:t>40</a:t>
            </a:r>
            <a:r>
              <a:rPr lang="en-AU" sz="1800" b="1" dirty="0">
                <a:solidFill>
                  <a:srgbClr val="FFFFFF"/>
                </a:solidFill>
                <a:effectLst/>
                <a:ea typeface="Calibri" panose="020F0502020204030204" pitchFamily="34" charset="0"/>
                <a:cs typeface="Times New Roman"/>
              </a:rPr>
              <a:t>%</a:t>
            </a:r>
            <a:endParaRPr lang="en-AU" sz="1800" b="1" dirty="0">
              <a:ea typeface="Calibri" panose="020F0502020204030204" pitchFamily="34" charset="0"/>
              <a:cs typeface="Times New Roman"/>
            </a:endParaRPr>
          </a:p>
          <a:p>
            <a:pPr marL="0" indent="0" algn="ctr">
              <a:lnSpc>
                <a:spcPct val="107000"/>
              </a:lnSpc>
              <a:spcAft>
                <a:spcPts val="800"/>
              </a:spcAft>
              <a:buNone/>
            </a:pPr>
            <a:r>
              <a:rPr lang="en-AU" sz="1800" b="1" dirty="0">
                <a:solidFill>
                  <a:srgbClr val="002060"/>
                </a:solidFill>
                <a:effectLst/>
                <a:ea typeface="Calibri" panose="020F0502020204030204" pitchFamily="34" charset="0"/>
                <a:cs typeface="Times New Roman"/>
              </a:rPr>
              <a:t>An assessment of the progress made toward an intended output at particular stages in the learning</a:t>
            </a:r>
            <a:endParaRPr lang="en-AU" sz="1800" b="1" dirty="0">
              <a:effectLst/>
              <a:ea typeface="Calibri" panose="020F0502020204030204" pitchFamily="34" charset="0"/>
              <a:cs typeface="Times New Roman"/>
            </a:endParaRPr>
          </a:p>
          <a:p>
            <a:pPr algn="ctr">
              <a:lnSpc>
                <a:spcPct val="107000"/>
              </a:lnSpc>
              <a:spcAft>
                <a:spcPts val="800"/>
              </a:spcAft>
            </a:pPr>
            <a:endParaRPr lang="en-AU" sz="1100">
              <a:effectLst/>
              <a:ea typeface="Calibri" panose="020F0502020204030204" pitchFamily="34" charset="0"/>
              <a:cs typeface="Times New Roman" panose="02020603050405020304" pitchFamily="18" charset="0"/>
            </a:endParaRPr>
          </a:p>
        </p:txBody>
      </p:sp>
      <p:sp>
        <p:nvSpPr>
          <p:cNvPr id="7" name="Flowchart: Connector 6">
            <a:extLst>
              <a:ext uri="{FF2B5EF4-FFF2-40B4-BE49-F238E27FC236}">
                <a16:creationId xmlns:a16="http://schemas.microsoft.com/office/drawing/2014/main" id="{39C4672D-9DE2-8223-40AC-F56998FBB7F7}"/>
              </a:ext>
            </a:extLst>
          </p:cNvPr>
          <p:cNvSpPr/>
          <p:nvPr/>
        </p:nvSpPr>
        <p:spPr>
          <a:xfrm>
            <a:off x="7484839" y="867981"/>
            <a:ext cx="4497521" cy="3768413"/>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07000"/>
              </a:lnSpc>
              <a:spcAft>
                <a:spcPts val="800"/>
              </a:spcAft>
            </a:pPr>
            <a:r>
              <a:rPr lang="en-AU" b="1">
                <a:effectLst/>
                <a:ea typeface="Calibri" panose="020F0502020204030204" pitchFamily="34" charset="0"/>
                <a:cs typeface="Times New Roman" panose="02020603050405020304" pitchFamily="18" charset="0"/>
              </a:rPr>
              <a:t>AT3 APPRAISAL 30%</a:t>
            </a:r>
          </a:p>
          <a:p>
            <a:pPr algn="ctr">
              <a:lnSpc>
                <a:spcPct val="107000"/>
              </a:lnSpc>
              <a:spcAft>
                <a:spcPts val="800"/>
              </a:spcAft>
            </a:pPr>
            <a:r>
              <a:rPr lang="en-AU" b="1">
                <a:solidFill>
                  <a:srgbClr val="000000"/>
                </a:solidFill>
                <a:effectLst/>
                <a:ea typeface="Calibri" panose="020F0502020204030204" pitchFamily="34" charset="0"/>
                <a:cs typeface="Times New Roman" panose="02020603050405020304" pitchFamily="18" charset="0"/>
              </a:rPr>
              <a:t>Appraising the learning process and learning output</a:t>
            </a:r>
            <a:endParaRPr lang="en-AU" b="1">
              <a:effectLst/>
              <a:ea typeface="Calibri" panose="020F0502020204030204" pitchFamily="34" charset="0"/>
              <a:cs typeface="Times New Roman" panose="02020603050405020304" pitchFamily="18" charset="0"/>
            </a:endParaRPr>
          </a:p>
        </p:txBody>
      </p:sp>
      <p:sp>
        <p:nvSpPr>
          <p:cNvPr id="9" name="TextBox 1">
            <a:extLst>
              <a:ext uri="{FF2B5EF4-FFF2-40B4-BE49-F238E27FC236}">
                <a16:creationId xmlns:a16="http://schemas.microsoft.com/office/drawing/2014/main" id="{D34472B0-0359-C28F-D416-EB8506AA2158}"/>
              </a:ext>
            </a:extLst>
          </p:cNvPr>
          <p:cNvSpPr txBox="1"/>
          <p:nvPr/>
        </p:nvSpPr>
        <p:spPr>
          <a:xfrm>
            <a:off x="8135099" y="4793104"/>
            <a:ext cx="3524188" cy="457498"/>
          </a:xfrm>
          <a:prstGeom prst="rect">
            <a:avLst/>
          </a:prstGeom>
          <a:solidFill>
            <a:schemeClr val="accent2">
              <a:lumMod val="60000"/>
              <a:lumOff val="4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AU" sz="2400">
                <a:solidFill>
                  <a:srgbClr val="000000"/>
                </a:solidFill>
                <a:effectLst/>
                <a:ea typeface="Calibri" panose="020F0502020204030204" pitchFamily="34" charset="0"/>
                <a:cs typeface="Times New Roman" panose="02020603050405020304" pitchFamily="18" charset="0"/>
              </a:rPr>
              <a:t>1,000/6mins max</a:t>
            </a:r>
            <a:endParaRPr lang="en-AU" sz="2400">
              <a:effectLst/>
              <a:ea typeface="Calibri" panose="020F0502020204030204" pitchFamily="34" charset="0"/>
              <a:cs typeface="Times New Roman" panose="02020603050405020304" pitchFamily="18" charset="0"/>
            </a:endParaRPr>
          </a:p>
        </p:txBody>
      </p:sp>
      <p:sp>
        <p:nvSpPr>
          <p:cNvPr id="11" name="TextBox 1">
            <a:extLst>
              <a:ext uri="{FF2B5EF4-FFF2-40B4-BE49-F238E27FC236}">
                <a16:creationId xmlns:a16="http://schemas.microsoft.com/office/drawing/2014/main" id="{72F07F47-E4AD-995A-7BBD-F251EF16DF70}"/>
              </a:ext>
            </a:extLst>
          </p:cNvPr>
          <p:cNvSpPr txBox="1"/>
          <p:nvPr/>
        </p:nvSpPr>
        <p:spPr>
          <a:xfrm>
            <a:off x="3387729" y="4605751"/>
            <a:ext cx="4463182" cy="1569660"/>
          </a:xfrm>
          <a:prstGeom prst="rect">
            <a:avLst/>
          </a:prstGeom>
          <a:solidFill>
            <a:srgbClr val="FFC00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One OR more Progress Checks can occur. </a:t>
            </a:r>
            <a:endParaRPr lang="en-US" sz="2400"/>
          </a:p>
          <a:p>
            <a:r>
              <a:rPr lang="en-US" sz="2400" dirty="0"/>
              <a:t>1,500 words/10 minutes max.</a:t>
            </a:r>
            <a:endParaRPr lang="en-AU" sz="2400" dirty="0"/>
          </a:p>
        </p:txBody>
      </p:sp>
      <p:sp>
        <p:nvSpPr>
          <p:cNvPr id="15" name="TextBox 14">
            <a:extLst>
              <a:ext uri="{FF2B5EF4-FFF2-40B4-BE49-F238E27FC236}">
                <a16:creationId xmlns:a16="http://schemas.microsoft.com/office/drawing/2014/main" id="{238318BC-DE9E-DE74-52E3-E9C286C31656}"/>
              </a:ext>
            </a:extLst>
          </p:cNvPr>
          <p:cNvSpPr txBox="1"/>
          <p:nvPr/>
        </p:nvSpPr>
        <p:spPr>
          <a:xfrm>
            <a:off x="7488836" y="243590"/>
            <a:ext cx="49342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External SACE Assessment</a:t>
            </a:r>
          </a:p>
        </p:txBody>
      </p:sp>
      <p:sp>
        <p:nvSpPr>
          <p:cNvPr id="17" name="TextBox 16">
            <a:extLst>
              <a:ext uri="{FF2B5EF4-FFF2-40B4-BE49-F238E27FC236}">
                <a16:creationId xmlns:a16="http://schemas.microsoft.com/office/drawing/2014/main" id="{1FF5A92F-4175-EBDD-82C6-F6D23146CE25}"/>
              </a:ext>
            </a:extLst>
          </p:cNvPr>
          <p:cNvSpPr txBox="1"/>
          <p:nvPr/>
        </p:nvSpPr>
        <p:spPr>
          <a:xfrm>
            <a:off x="2004935" y="399736"/>
            <a:ext cx="62021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School/Teacher Assessed</a:t>
            </a:r>
          </a:p>
        </p:txBody>
      </p:sp>
      <p:sp>
        <p:nvSpPr>
          <p:cNvPr id="18" name="TextBox 17">
            <a:extLst>
              <a:ext uri="{FF2B5EF4-FFF2-40B4-BE49-F238E27FC236}">
                <a16:creationId xmlns:a16="http://schemas.microsoft.com/office/drawing/2014/main" id="{3CF329DE-98D1-5C89-CE9D-801444C431E4}"/>
              </a:ext>
            </a:extLst>
          </p:cNvPr>
          <p:cNvSpPr txBox="1"/>
          <p:nvPr/>
        </p:nvSpPr>
        <p:spPr>
          <a:xfrm>
            <a:off x="4578245" y="1511507"/>
            <a:ext cx="266075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SACE Moderated</a:t>
            </a:r>
          </a:p>
        </p:txBody>
      </p:sp>
    </p:spTree>
    <p:extLst>
      <p:ext uri="{BB962C8B-B14F-4D97-AF65-F5344CB8AC3E}">
        <p14:creationId xmlns:p14="http://schemas.microsoft.com/office/powerpoint/2010/main" val="364394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5A0D28DF-D4E3-43FD-A842-7062CE016F2A}"/>
              </a:ext>
            </a:extLst>
          </p:cNvPr>
          <p:cNvSpPr/>
          <p:nvPr/>
        </p:nvSpPr>
        <p:spPr>
          <a:xfrm>
            <a:off x="723295" y="579869"/>
            <a:ext cx="6411686" cy="1845097"/>
          </a:xfrm>
          <a:prstGeom prst="homePlate">
            <a:avLst/>
          </a:prstGeom>
          <a:solidFill>
            <a:srgbClr val="FFC000"/>
          </a:solidFill>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 name="Title 1">
            <a:extLst>
              <a:ext uri="{FF2B5EF4-FFF2-40B4-BE49-F238E27FC236}">
                <a16:creationId xmlns:a16="http://schemas.microsoft.com/office/drawing/2014/main" id="{1879B140-3DFD-4827-94CD-3F60F98446DE}"/>
              </a:ext>
            </a:extLst>
          </p:cNvPr>
          <p:cNvSpPr>
            <a:spLocks noGrp="1"/>
          </p:cNvSpPr>
          <p:nvPr>
            <p:ph type="title"/>
          </p:nvPr>
        </p:nvSpPr>
        <p:spPr>
          <a:xfrm>
            <a:off x="1105383" y="839635"/>
            <a:ext cx="4705109" cy="1325563"/>
          </a:xfrm>
        </p:spPr>
        <p:txBody>
          <a:bodyPr/>
          <a:lstStyle/>
          <a:p>
            <a:r>
              <a:rPr lang="en-US" dirty="0">
                <a:latin typeface="Roboto Black" panose="02000000000000000000" pitchFamily="2" charset="0"/>
                <a:ea typeface="Roboto Black" panose="02000000000000000000" pitchFamily="2" charset="0"/>
              </a:rPr>
              <a:t>AT1:</a:t>
            </a:r>
            <a:r>
              <a:rPr lang="en-US" dirty="0"/>
              <a:t> </a:t>
            </a:r>
            <a:r>
              <a:rPr lang="en-US" dirty="0">
                <a:latin typeface="Roboto Black" panose="02000000000000000000" pitchFamily="2" charset="0"/>
                <a:ea typeface="Roboto Black" panose="02000000000000000000" pitchFamily="2" charset="0"/>
              </a:rPr>
              <a:t>Portfolio</a:t>
            </a:r>
            <a:endParaRPr lang="en-AU" dirty="0">
              <a:latin typeface="Roboto Black" panose="02000000000000000000" pitchFamily="2" charset="0"/>
              <a:ea typeface="Roboto Black" panose="02000000000000000000" pitchFamily="2" charset="0"/>
            </a:endParaRPr>
          </a:p>
        </p:txBody>
      </p:sp>
      <p:sp>
        <p:nvSpPr>
          <p:cNvPr id="10" name="Rectangle 9">
            <a:extLst>
              <a:ext uri="{FF2B5EF4-FFF2-40B4-BE49-F238E27FC236}">
                <a16:creationId xmlns:a16="http://schemas.microsoft.com/office/drawing/2014/main" id="{F6FBBFBE-78B3-4887-8B49-FC959BBCDB17}"/>
              </a:ext>
            </a:extLst>
          </p:cNvPr>
          <p:cNvSpPr/>
          <p:nvPr/>
        </p:nvSpPr>
        <p:spPr>
          <a:xfrm>
            <a:off x="723295" y="2646794"/>
            <a:ext cx="10760588" cy="3108543"/>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400" b="1" dirty="0">
                <a:latin typeface="Roboto" panose="02000000000000000000" pitchFamily="2" charset="0"/>
                <a:ea typeface="Roboto" panose="02000000000000000000" pitchFamily="2" charset="0"/>
              </a:rPr>
              <a:t>no prescribed assessment conditions </a:t>
            </a:r>
            <a:r>
              <a:rPr lang="en-US" sz="2400" dirty="0">
                <a:latin typeface="Roboto" panose="02000000000000000000" pitchFamily="2" charset="0"/>
                <a:ea typeface="Roboto" panose="02000000000000000000" pitchFamily="2" charset="0"/>
              </a:rPr>
              <a:t>for this Assessment Type to facilitate </a:t>
            </a:r>
            <a:r>
              <a:rPr lang="en-US" sz="2800" b="1" dirty="0">
                <a:latin typeface="Roboto" panose="02000000000000000000" pitchFamily="2" charset="0"/>
                <a:ea typeface="Roboto" panose="02000000000000000000" pitchFamily="2" charset="0"/>
              </a:rPr>
              <a:t>natural evidence </a:t>
            </a:r>
            <a:r>
              <a:rPr lang="en-US" sz="2400" dirty="0">
                <a:latin typeface="Roboto" panose="02000000000000000000" pitchFamily="2" charset="0"/>
                <a:ea typeface="Roboto" panose="02000000000000000000" pitchFamily="2" charset="0"/>
              </a:rPr>
              <a:t>(</a:t>
            </a:r>
            <a:r>
              <a:rPr lang="en-US" sz="2400" dirty="0" err="1">
                <a:latin typeface="Roboto" panose="02000000000000000000" pitchFamily="2" charset="0"/>
                <a:ea typeface="Roboto" panose="02000000000000000000" pitchFamily="2" charset="0"/>
              </a:rPr>
              <a:t>ie</a:t>
            </a:r>
            <a:r>
              <a:rPr lang="en-US" sz="2400" dirty="0">
                <a:latin typeface="Roboto" panose="02000000000000000000" pitchFamily="2" charset="0"/>
                <a:ea typeface="Roboto" panose="02000000000000000000" pitchFamily="2" charset="0"/>
              </a:rPr>
              <a:t>. Should see ‘formative’ work here)</a:t>
            </a:r>
          </a:p>
          <a:p>
            <a:pPr marL="457200" indent="-457200">
              <a:buFont typeface="Arial" panose="020B0604020202020204" pitchFamily="34" charset="0"/>
              <a:buChar char="•"/>
            </a:pPr>
            <a:r>
              <a:rPr lang="en-US" sz="2400" dirty="0">
                <a:solidFill>
                  <a:srgbClr val="000000"/>
                </a:solidFill>
                <a:latin typeface="Roboto"/>
                <a:ea typeface="Roboto"/>
                <a:cs typeface="Roboto"/>
              </a:rPr>
              <a:t>30% School Assessment</a:t>
            </a:r>
          </a:p>
          <a:p>
            <a:pPr marL="457200" indent="-457200">
              <a:buFont typeface="Arial" panose="020B0604020202020204" pitchFamily="34" charset="0"/>
              <a:buChar char="•"/>
            </a:pPr>
            <a:r>
              <a:rPr lang="en-US" sz="2400" dirty="0">
                <a:solidFill>
                  <a:srgbClr val="000000"/>
                </a:solidFill>
                <a:latin typeface="Roboto" panose="02000000000000000000" pitchFamily="2" charset="0"/>
                <a:ea typeface="Roboto" panose="02000000000000000000" pitchFamily="2" charset="0"/>
              </a:rPr>
              <a:t>Students are exploring areas of interest (E1), expanding and/or refining their exploration through perspectives (other people/sources) (E3) and applying purposeful selection of strategies (E2), in reference to their appraisal of value and purpose (self, others and/or community)(A1). They plan and monitor their progress (PA1).</a:t>
            </a:r>
            <a:endParaRPr lang="en-AU"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7752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xEl>
                                              <p:pRg st="1" end="1"/>
                                            </p:txEl>
                                          </p:spTgt>
                                        </p:tgtEl>
                                      </p:cBhvr>
                                    </p:animEffect>
                                    <p:animScale>
                                      <p:cBhvr>
                                        <p:cTn id="12" dur="250" autoRev="1" fill="hold"/>
                                        <p:tgtEl>
                                          <p:spTgt spid="10">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0">
                                            <p:txEl>
                                              <p:pRg st="2" end="2"/>
                                            </p:txEl>
                                          </p:spTgt>
                                        </p:tgtEl>
                                      </p:cBhvr>
                                    </p:animEffect>
                                    <p:animScale>
                                      <p:cBhvr>
                                        <p:cTn id="17" dur="250" autoRev="1" fill="hold"/>
                                        <p:tgtEl>
                                          <p:spTgt spid="10">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Text&#10;&#10;Description automatically generated">
            <a:extLst>
              <a:ext uri="{FF2B5EF4-FFF2-40B4-BE49-F238E27FC236}">
                <a16:creationId xmlns:a16="http://schemas.microsoft.com/office/drawing/2014/main" id="{F132244A-0EEB-4534-91C3-583DC8F43739}"/>
              </a:ext>
            </a:extLst>
          </p:cNvPr>
          <p:cNvPicPr>
            <a:picLocks noChangeAspect="1"/>
          </p:cNvPicPr>
          <p:nvPr/>
        </p:nvPicPr>
        <p:blipFill rotWithShape="1">
          <a:blip r:embed="rId2">
            <a:extLst>
              <a:ext uri="{28A0092B-C50C-407E-A947-70E740481C1C}">
                <a14:useLocalDpi xmlns:a14="http://schemas.microsoft.com/office/drawing/2010/main" val="0"/>
              </a:ext>
            </a:extLst>
          </a:blip>
          <a:srcRect t="8976" b="8606"/>
          <a:stretch/>
        </p:blipFill>
        <p:spPr>
          <a:xfrm>
            <a:off x="20" y="10"/>
            <a:ext cx="12191980" cy="6857990"/>
          </a:xfrm>
          <a:prstGeom prst="rect">
            <a:avLst/>
          </a:prstGeom>
        </p:spPr>
      </p:pic>
    </p:spTree>
    <p:extLst>
      <p:ext uri="{BB962C8B-B14F-4D97-AF65-F5344CB8AC3E}">
        <p14:creationId xmlns:p14="http://schemas.microsoft.com/office/powerpoint/2010/main" val="314268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1">
            <a:extLst>
              <a:ext uri="{FF2B5EF4-FFF2-40B4-BE49-F238E27FC236}">
                <a16:creationId xmlns:a16="http://schemas.microsoft.com/office/drawing/2014/main" id="{EB4F26ED-3FC3-4F5C-9BED-E818018AE826}"/>
              </a:ext>
            </a:extLst>
          </p:cNvPr>
          <p:cNvSpPr>
            <a:spLocks noChangeArrowheads="1"/>
          </p:cNvSpPr>
          <p:nvPr/>
        </p:nvSpPr>
        <p:spPr bwMode="auto">
          <a:xfrm>
            <a:off x="4553443" y="359761"/>
            <a:ext cx="1606550" cy="1352550"/>
          </a:xfrm>
          <a:prstGeom prst="pentagon">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Photograph/s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Pentagon 2">
            <a:extLst>
              <a:ext uri="{FF2B5EF4-FFF2-40B4-BE49-F238E27FC236}">
                <a16:creationId xmlns:a16="http://schemas.microsoft.com/office/drawing/2014/main" id="{47F4D46F-0EDF-432B-A136-C0A8E9F278FE}"/>
              </a:ext>
            </a:extLst>
          </p:cNvPr>
          <p:cNvSpPr>
            <a:spLocks noChangeArrowheads="1"/>
          </p:cNvSpPr>
          <p:nvPr/>
        </p:nvSpPr>
        <p:spPr bwMode="auto">
          <a:xfrm>
            <a:off x="7293961" y="812691"/>
            <a:ext cx="1492250" cy="1244600"/>
          </a:xfrm>
          <a:prstGeom prst="pentagon">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Certificate/s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Pentagon 3">
            <a:extLst>
              <a:ext uri="{FF2B5EF4-FFF2-40B4-BE49-F238E27FC236}">
                <a16:creationId xmlns:a16="http://schemas.microsoft.com/office/drawing/2014/main" id="{3F27CA25-A45C-4225-A610-1028C2C1744E}"/>
              </a:ext>
            </a:extLst>
          </p:cNvPr>
          <p:cNvSpPr>
            <a:spLocks noChangeArrowheads="1"/>
          </p:cNvSpPr>
          <p:nvPr/>
        </p:nvSpPr>
        <p:spPr bwMode="auto">
          <a:xfrm>
            <a:off x="24113" y="2597150"/>
            <a:ext cx="1536700" cy="1295400"/>
          </a:xfrm>
          <a:prstGeom prst="pentagon">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YouTube video/s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Pentagon 4">
            <a:extLst>
              <a:ext uri="{FF2B5EF4-FFF2-40B4-BE49-F238E27FC236}">
                <a16:creationId xmlns:a16="http://schemas.microsoft.com/office/drawing/2014/main" id="{68E84C41-476E-4422-B278-93FA6BE654CA}"/>
              </a:ext>
            </a:extLst>
          </p:cNvPr>
          <p:cNvSpPr>
            <a:spLocks noChangeArrowheads="1"/>
          </p:cNvSpPr>
          <p:nvPr/>
        </p:nvSpPr>
        <p:spPr bwMode="auto">
          <a:xfrm>
            <a:off x="812800" y="3803650"/>
            <a:ext cx="1536700" cy="1295400"/>
          </a:xfrm>
          <a:prstGeom prst="pentagon">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Painting, Drawing/s </a:t>
            </a:r>
            <a:endParaRPr kumimoji="0" lang="en-US" altLang="en-US"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endParaRPr kumimoji="0" lang="en-US" altLang="en-US"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Sketch/es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Pentagon 5">
            <a:extLst>
              <a:ext uri="{FF2B5EF4-FFF2-40B4-BE49-F238E27FC236}">
                <a16:creationId xmlns:a16="http://schemas.microsoft.com/office/drawing/2014/main" id="{4F8633B1-2CA4-41B3-BBC3-D5903DD0C21C}"/>
              </a:ext>
            </a:extLst>
          </p:cNvPr>
          <p:cNvSpPr>
            <a:spLocks noChangeArrowheads="1"/>
          </p:cNvSpPr>
          <p:nvPr/>
        </p:nvSpPr>
        <p:spPr bwMode="auto">
          <a:xfrm>
            <a:off x="4787900" y="8858250"/>
            <a:ext cx="1657350" cy="1314450"/>
          </a:xfrm>
          <a:prstGeom prst="pentagon">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Spreadsheet/s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Pentagon 6">
            <a:extLst>
              <a:ext uri="{FF2B5EF4-FFF2-40B4-BE49-F238E27FC236}">
                <a16:creationId xmlns:a16="http://schemas.microsoft.com/office/drawing/2014/main" id="{2C734768-EFB1-402D-A452-FB7F2B86B5AB}"/>
              </a:ext>
            </a:extLst>
          </p:cNvPr>
          <p:cNvSpPr>
            <a:spLocks noChangeArrowheads="1"/>
          </p:cNvSpPr>
          <p:nvPr/>
        </p:nvSpPr>
        <p:spPr bwMode="auto">
          <a:xfrm>
            <a:off x="4824233" y="1704981"/>
            <a:ext cx="1428750" cy="1174750"/>
          </a:xfrm>
          <a:prstGeom prst="pentagon">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 Media interactions /posts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Chord 7">
            <a:extLst>
              <a:ext uri="{FF2B5EF4-FFF2-40B4-BE49-F238E27FC236}">
                <a16:creationId xmlns:a16="http://schemas.microsoft.com/office/drawing/2014/main" id="{53FEDE1E-D49E-4D70-969C-F3007C647A6A}"/>
              </a:ext>
            </a:extLst>
          </p:cNvPr>
          <p:cNvSpPr>
            <a:spLocks/>
          </p:cNvSpPr>
          <p:nvPr/>
        </p:nvSpPr>
        <p:spPr bwMode="auto">
          <a:xfrm>
            <a:off x="6649381" y="3117850"/>
            <a:ext cx="1333500" cy="1206500"/>
          </a:xfrm>
          <a:custGeom>
            <a:avLst/>
            <a:gdLst>
              <a:gd name="T0" fmla="*/ 1114081 w 1333500"/>
              <a:gd name="T1" fmla="*/ 1050581 h 1206500"/>
              <a:gd name="T2" fmla="*/ 358043 w 1333500"/>
              <a:gd name="T3" fmla="*/ 1137945 h 1206500"/>
              <a:gd name="T4" fmla="*/ 27446 w 1333500"/>
              <a:gd name="T5" fmla="*/ 431949 h 1206500"/>
              <a:gd name="T6" fmla="*/ 666749 w 1333500"/>
              <a:gd name="T7" fmla="*/ 0 h 1206500"/>
              <a:gd name="T8" fmla="*/ 1114081 w 1333500"/>
              <a:gd name="T9" fmla="*/ 1050581 h 1206500"/>
              <a:gd name="T10" fmla="*/ 0 60000 65536"/>
              <a:gd name="T11" fmla="*/ 0 60000 65536"/>
              <a:gd name="T12" fmla="*/ 0 60000 65536"/>
              <a:gd name="T13" fmla="*/ 0 60000 65536"/>
              <a:gd name="T14" fmla="*/ 0 60000 65536"/>
              <a:gd name="T15" fmla="*/ 0 w 1333500"/>
              <a:gd name="T16" fmla="*/ 0 h 1206500"/>
              <a:gd name="T17" fmla="*/ 1333500 w 1333500"/>
              <a:gd name="T18" fmla="*/ 1206500 h 1206500"/>
            </a:gdLst>
            <a:ahLst/>
            <a:cxnLst>
              <a:cxn ang="T10">
                <a:pos x="T0" y="T1"/>
              </a:cxn>
              <a:cxn ang="T11">
                <a:pos x="T2" y="T3"/>
              </a:cxn>
              <a:cxn ang="T12">
                <a:pos x="T4" y="T5"/>
              </a:cxn>
              <a:cxn ang="T13">
                <a:pos x="T6" y="T7"/>
              </a:cxn>
              <a:cxn ang="T14">
                <a:pos x="T8" y="T9"/>
              </a:cxn>
            </a:cxnLst>
            <a:rect l="T15" t="T16" r="T17" b="T18"/>
            <a:pathLst>
              <a:path w="1333500" h="1206500">
                <a:moveTo>
                  <a:pt x="1114081" y="1050581"/>
                </a:moveTo>
                <a:cubicBezTo>
                  <a:pt x="907118" y="1220000"/>
                  <a:pt x="605426" y="1254862"/>
                  <a:pt x="358043" y="1137945"/>
                </a:cubicBezTo>
                <a:cubicBezTo>
                  <a:pt x="75459" y="1004391"/>
                  <a:pt x="-63086" y="708527"/>
                  <a:pt x="27446" y="431949"/>
                </a:cubicBezTo>
                <a:cubicBezTo>
                  <a:pt x="111304" y="175759"/>
                  <a:pt x="371436" y="0"/>
                  <a:pt x="666749" y="0"/>
                </a:cubicBezTo>
                <a:lnTo>
                  <a:pt x="1114081" y="1050581"/>
                </a:ln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Survey/s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Chord 8">
            <a:extLst>
              <a:ext uri="{FF2B5EF4-FFF2-40B4-BE49-F238E27FC236}">
                <a16:creationId xmlns:a16="http://schemas.microsoft.com/office/drawing/2014/main" id="{1D6E3038-87C1-40FA-A4C0-BA14A0A31C8D}"/>
              </a:ext>
            </a:extLst>
          </p:cNvPr>
          <p:cNvSpPr>
            <a:spLocks/>
          </p:cNvSpPr>
          <p:nvPr/>
        </p:nvSpPr>
        <p:spPr bwMode="auto">
          <a:xfrm>
            <a:off x="3654425" y="1352550"/>
            <a:ext cx="1511300" cy="1333500"/>
          </a:xfrm>
          <a:custGeom>
            <a:avLst/>
            <a:gdLst>
              <a:gd name="T0" fmla="*/ 1255604 w 1511300"/>
              <a:gd name="T1" fmla="*/ 1166704 h 1333500"/>
              <a:gd name="T2" fmla="*/ 412644 w 1511300"/>
              <a:gd name="T3" fmla="*/ 1260852 h 1333500"/>
              <a:gd name="T4" fmla="*/ 32603 w 1511300"/>
              <a:gd name="T5" fmla="*/ 473010 h 1333500"/>
              <a:gd name="T6" fmla="*/ 755649 w 1511300"/>
              <a:gd name="T7" fmla="*/ 0 h 1333500"/>
              <a:gd name="T8" fmla="*/ 1255604 w 1511300"/>
              <a:gd name="T9" fmla="*/ 1166704 h 1333500"/>
              <a:gd name="T10" fmla="*/ 0 60000 65536"/>
              <a:gd name="T11" fmla="*/ 0 60000 65536"/>
              <a:gd name="T12" fmla="*/ 0 60000 65536"/>
              <a:gd name="T13" fmla="*/ 0 60000 65536"/>
              <a:gd name="T14" fmla="*/ 0 60000 65536"/>
              <a:gd name="T15" fmla="*/ 0 w 1511300"/>
              <a:gd name="T16" fmla="*/ 0 h 1333500"/>
              <a:gd name="T17" fmla="*/ 1511300 w 1511300"/>
              <a:gd name="T18" fmla="*/ 1333500 h 1333500"/>
            </a:gdLst>
            <a:ahLst/>
            <a:cxnLst>
              <a:cxn ang="T10">
                <a:pos x="T0" y="T1"/>
              </a:cxn>
              <a:cxn ang="T11">
                <a:pos x="T2" y="T3"/>
              </a:cxn>
              <a:cxn ang="T12">
                <a:pos x="T4" y="T5"/>
              </a:cxn>
              <a:cxn ang="T13">
                <a:pos x="T6" y="T7"/>
              </a:cxn>
              <a:cxn ang="T14">
                <a:pos x="T8" y="T9"/>
              </a:cxn>
            </a:cxnLst>
            <a:rect l="T15" t="T16" r="T17" b="T18"/>
            <a:pathLst>
              <a:path w="1511300" h="1333500">
                <a:moveTo>
                  <a:pt x="1255604" y="1166704"/>
                </a:moveTo>
                <a:cubicBezTo>
                  <a:pt x="1023117" y="1347706"/>
                  <a:pt x="688912" y="1385033"/>
                  <a:pt x="412644" y="1260852"/>
                </a:cubicBezTo>
                <a:cubicBezTo>
                  <a:pt x="86346" y="1114183"/>
                  <a:pt x="-73804" y="782185"/>
                  <a:pt x="32603" y="473010"/>
                </a:cubicBezTo>
                <a:cubicBezTo>
                  <a:pt x="129294" y="192067"/>
                  <a:pt x="422889" y="0"/>
                  <a:pt x="755649" y="0"/>
                </a:cubicBezTo>
                <a:lnTo>
                  <a:pt x="1255604" y="1166704"/>
                </a:ln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Diary or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Journal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Chord 9">
            <a:extLst>
              <a:ext uri="{FF2B5EF4-FFF2-40B4-BE49-F238E27FC236}">
                <a16:creationId xmlns:a16="http://schemas.microsoft.com/office/drawing/2014/main" id="{1EDDB4C1-D697-4D69-AEAC-634A702A90DB}"/>
              </a:ext>
            </a:extLst>
          </p:cNvPr>
          <p:cNvSpPr>
            <a:spLocks/>
          </p:cNvSpPr>
          <p:nvPr/>
        </p:nvSpPr>
        <p:spPr bwMode="auto">
          <a:xfrm>
            <a:off x="6057382" y="725926"/>
            <a:ext cx="1422400" cy="1193800"/>
          </a:xfrm>
          <a:custGeom>
            <a:avLst/>
            <a:gdLst>
              <a:gd name="T0" fmla="*/ 1168410 w 1422400"/>
              <a:gd name="T1" fmla="*/ 1054110 h 1193800"/>
              <a:gd name="T2" fmla="*/ 401071 w 1422400"/>
              <a:gd name="T3" fmla="*/ 1134059 h 1193800"/>
              <a:gd name="T4" fmla="*/ 33690 w 1422400"/>
              <a:gd name="T5" fmla="*/ 415361 h 1193800"/>
              <a:gd name="T6" fmla="*/ 711200 w 1422400"/>
              <a:gd name="T7" fmla="*/ -1 h 1193800"/>
              <a:gd name="T8" fmla="*/ 1168410 w 1422400"/>
              <a:gd name="T9" fmla="*/ 1054110 h 1193800"/>
              <a:gd name="T10" fmla="*/ 0 60000 65536"/>
              <a:gd name="T11" fmla="*/ 0 60000 65536"/>
              <a:gd name="T12" fmla="*/ 0 60000 65536"/>
              <a:gd name="T13" fmla="*/ 0 60000 65536"/>
              <a:gd name="T14" fmla="*/ 0 60000 65536"/>
              <a:gd name="T15" fmla="*/ 0 w 1422400"/>
              <a:gd name="T16" fmla="*/ 0 h 1193800"/>
              <a:gd name="T17" fmla="*/ 1422400 w 1422400"/>
              <a:gd name="T18" fmla="*/ 1193800 h 1193800"/>
            </a:gdLst>
            <a:ahLst/>
            <a:cxnLst>
              <a:cxn ang="T10">
                <a:pos x="T0" y="T1"/>
              </a:cxn>
              <a:cxn ang="T11">
                <a:pos x="T2" y="T3"/>
              </a:cxn>
              <a:cxn ang="T12">
                <a:pos x="T4" y="T5"/>
              </a:cxn>
              <a:cxn ang="T13">
                <a:pos x="T6" y="T7"/>
              </a:cxn>
              <a:cxn ang="T14">
                <a:pos x="T8" y="T9"/>
              </a:cxn>
            </a:cxnLst>
            <a:rect l="T15" t="T16" r="T17" b="T18"/>
            <a:pathLst>
              <a:path w="1422400" h="1193800">
                <a:moveTo>
                  <a:pt x="1168410" y="1054110"/>
                </a:moveTo>
                <a:cubicBezTo>
                  <a:pt x="953741" y="1205323"/>
                  <a:pt x="653278" y="1236628"/>
                  <a:pt x="401071" y="1134059"/>
                </a:cubicBezTo>
                <a:cubicBezTo>
                  <a:pt x="82636" y="1004556"/>
                  <a:pt x="-73928" y="698274"/>
                  <a:pt x="33690" y="415361"/>
                </a:cubicBezTo>
                <a:cubicBezTo>
                  <a:pt x="127806" y="167943"/>
                  <a:pt x="401744" y="-1"/>
                  <a:pt x="711200" y="-1"/>
                </a:cubicBezTo>
                <a:lnTo>
                  <a:pt x="1168410" y="1054110"/>
                </a:ln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Video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evidence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Chord 10">
            <a:extLst>
              <a:ext uri="{FF2B5EF4-FFF2-40B4-BE49-F238E27FC236}">
                <a16:creationId xmlns:a16="http://schemas.microsoft.com/office/drawing/2014/main" id="{1BD20530-A85B-4BD7-AC70-9FCC4A5C5D7E}"/>
              </a:ext>
            </a:extLst>
          </p:cNvPr>
          <p:cNvSpPr>
            <a:spLocks/>
          </p:cNvSpPr>
          <p:nvPr/>
        </p:nvSpPr>
        <p:spPr bwMode="auto">
          <a:xfrm>
            <a:off x="1714500" y="2868613"/>
            <a:ext cx="1447800" cy="1276350"/>
          </a:xfrm>
          <a:custGeom>
            <a:avLst/>
            <a:gdLst>
              <a:gd name="T0" fmla="*/ 1202612 w 1447800"/>
              <a:gd name="T1" fmla="*/ 1116887 h 1276350"/>
              <a:gd name="T2" fmla="*/ 395536 w 1447800"/>
              <a:gd name="T3" fmla="*/ 1206919 h 1276350"/>
              <a:gd name="T4" fmla="*/ 31286 w 1447800"/>
              <a:gd name="T5" fmla="*/ 452590 h 1276350"/>
              <a:gd name="T6" fmla="*/ 723900 w 1447800"/>
              <a:gd name="T7" fmla="*/ 0 h 1276350"/>
              <a:gd name="T8" fmla="*/ 1202612 w 1447800"/>
              <a:gd name="T9" fmla="*/ 1116887 h 1276350"/>
              <a:gd name="T10" fmla="*/ 0 60000 65536"/>
              <a:gd name="T11" fmla="*/ 0 60000 65536"/>
              <a:gd name="T12" fmla="*/ 0 60000 65536"/>
              <a:gd name="T13" fmla="*/ 0 60000 65536"/>
              <a:gd name="T14" fmla="*/ 0 60000 65536"/>
              <a:gd name="T15" fmla="*/ 0 w 1447800"/>
              <a:gd name="T16" fmla="*/ 0 h 1276350"/>
              <a:gd name="T17" fmla="*/ 1447800 w 1447800"/>
              <a:gd name="T18" fmla="*/ 1276350 h 1276350"/>
            </a:gdLst>
            <a:ahLst/>
            <a:cxnLst>
              <a:cxn ang="T10">
                <a:pos x="T0" y="T1"/>
              </a:cxn>
              <a:cxn ang="T11">
                <a:pos x="T2" y="T3"/>
              </a:cxn>
              <a:cxn ang="T12">
                <a:pos x="T4" y="T5"/>
              </a:cxn>
              <a:cxn ang="T13">
                <a:pos x="T6" y="T7"/>
              </a:cxn>
              <a:cxn ang="T14">
                <a:pos x="T8" y="T9"/>
              </a:cxn>
            </a:cxnLst>
            <a:rect l="T15" t="T16" r="T17" b="T18"/>
            <a:pathLst>
              <a:path w="1447800" h="1276350">
                <a:moveTo>
                  <a:pt x="1202612" y="1116887"/>
                </a:moveTo>
                <a:cubicBezTo>
                  <a:pt x="979964" y="1289925"/>
                  <a:pt x="660058" y="1325611"/>
                  <a:pt x="395536" y="1206919"/>
                </a:cubicBezTo>
                <a:cubicBezTo>
                  <a:pt x="82746" y="1066568"/>
                  <a:pt x="-70780" y="748630"/>
                  <a:pt x="31286" y="452590"/>
                </a:cubicBezTo>
                <a:cubicBezTo>
                  <a:pt x="123970" y="183762"/>
                  <a:pt x="405187" y="0"/>
                  <a:pt x="723900" y="0"/>
                </a:cubicBezTo>
                <a:lnTo>
                  <a:pt x="1202612" y="1116887"/>
                </a:ln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Quiz/es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Assessments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Oval 11">
            <a:extLst>
              <a:ext uri="{FF2B5EF4-FFF2-40B4-BE49-F238E27FC236}">
                <a16:creationId xmlns:a16="http://schemas.microsoft.com/office/drawing/2014/main" id="{D877BAC1-A423-4656-84EE-0817E0981FFE}"/>
              </a:ext>
            </a:extLst>
          </p:cNvPr>
          <p:cNvSpPr>
            <a:spLocks noChangeArrowheads="1"/>
          </p:cNvSpPr>
          <p:nvPr/>
        </p:nvSpPr>
        <p:spPr bwMode="auto">
          <a:xfrm>
            <a:off x="2362200" y="952500"/>
            <a:ext cx="1333500" cy="1130300"/>
          </a:xfrm>
          <a:prstGeom prst="ellipse">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Website/s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Oval 12">
            <a:extLst>
              <a:ext uri="{FF2B5EF4-FFF2-40B4-BE49-F238E27FC236}">
                <a16:creationId xmlns:a16="http://schemas.microsoft.com/office/drawing/2014/main" id="{7009C0F0-B9A2-4F28-B78A-CA6B50085B16}"/>
              </a:ext>
            </a:extLst>
          </p:cNvPr>
          <p:cNvSpPr>
            <a:spLocks noChangeArrowheads="1"/>
          </p:cNvSpPr>
          <p:nvPr/>
        </p:nvSpPr>
        <p:spPr bwMode="auto">
          <a:xfrm>
            <a:off x="9112250" y="2249488"/>
            <a:ext cx="1085850" cy="977900"/>
          </a:xfrm>
          <a:prstGeom prst="ellipse">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Chart/s or Graph/s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Oval 13">
            <a:extLst>
              <a:ext uri="{FF2B5EF4-FFF2-40B4-BE49-F238E27FC236}">
                <a16:creationId xmlns:a16="http://schemas.microsoft.com/office/drawing/2014/main" id="{0347B4A6-34C0-4E35-B71F-48D9F6EBD465}"/>
              </a:ext>
            </a:extLst>
          </p:cNvPr>
          <p:cNvSpPr>
            <a:spLocks noChangeArrowheads="1"/>
          </p:cNvSpPr>
          <p:nvPr/>
        </p:nvSpPr>
        <p:spPr bwMode="auto">
          <a:xfrm>
            <a:off x="3784600" y="4019550"/>
            <a:ext cx="1257300" cy="990600"/>
          </a:xfrm>
          <a:prstGeom prst="ellipse">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Voice Recording/s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Oval 14">
            <a:extLst>
              <a:ext uri="{FF2B5EF4-FFF2-40B4-BE49-F238E27FC236}">
                <a16:creationId xmlns:a16="http://schemas.microsoft.com/office/drawing/2014/main" id="{40EF3B81-5B31-484B-9ECB-79305E5E6533}"/>
              </a:ext>
            </a:extLst>
          </p:cNvPr>
          <p:cNvSpPr>
            <a:spLocks noChangeArrowheads="1"/>
          </p:cNvSpPr>
          <p:nvPr/>
        </p:nvSpPr>
        <p:spPr bwMode="auto">
          <a:xfrm>
            <a:off x="2355850" y="4984750"/>
            <a:ext cx="1631950" cy="1301750"/>
          </a:xfrm>
          <a:prstGeom prst="ellipse">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Phone recording/s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Oval 15">
            <a:extLst>
              <a:ext uri="{FF2B5EF4-FFF2-40B4-BE49-F238E27FC236}">
                <a16:creationId xmlns:a16="http://schemas.microsoft.com/office/drawing/2014/main" id="{61514FDB-630F-4379-8A53-5158A812E877}"/>
              </a:ext>
            </a:extLst>
          </p:cNvPr>
          <p:cNvSpPr>
            <a:spLocks noChangeArrowheads="1"/>
          </p:cNvSpPr>
          <p:nvPr/>
        </p:nvSpPr>
        <p:spPr bwMode="auto">
          <a:xfrm>
            <a:off x="4229100" y="5190469"/>
            <a:ext cx="1416050" cy="946150"/>
          </a:xfrm>
          <a:prstGeom prst="ellipse">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Experiment/s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Oval 16">
            <a:extLst>
              <a:ext uri="{FF2B5EF4-FFF2-40B4-BE49-F238E27FC236}">
                <a16:creationId xmlns:a16="http://schemas.microsoft.com/office/drawing/2014/main" id="{3D17D0B3-226C-49A2-B7F7-003FFB8654CA}"/>
              </a:ext>
            </a:extLst>
          </p:cNvPr>
          <p:cNvSpPr>
            <a:spLocks noChangeArrowheads="1"/>
          </p:cNvSpPr>
          <p:nvPr/>
        </p:nvSpPr>
        <p:spPr bwMode="auto">
          <a:xfrm>
            <a:off x="7170629" y="5546069"/>
            <a:ext cx="952500" cy="615950"/>
          </a:xfrm>
          <a:prstGeom prst="ellipse">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Map/s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ardrop 17">
            <a:extLst>
              <a:ext uri="{FF2B5EF4-FFF2-40B4-BE49-F238E27FC236}">
                <a16:creationId xmlns:a16="http://schemas.microsoft.com/office/drawing/2014/main" id="{458891BD-D4B9-4AA8-A239-7263B323C3FE}"/>
              </a:ext>
            </a:extLst>
          </p:cNvPr>
          <p:cNvSpPr>
            <a:spLocks/>
          </p:cNvSpPr>
          <p:nvPr/>
        </p:nvSpPr>
        <p:spPr bwMode="auto">
          <a:xfrm>
            <a:off x="10106025" y="4721225"/>
            <a:ext cx="1365250" cy="1276350"/>
          </a:xfrm>
          <a:custGeom>
            <a:avLst/>
            <a:gdLst>
              <a:gd name="T0" fmla="*/ 0 w 1365250"/>
              <a:gd name="T1" fmla="*/ 638175 h 1276350"/>
              <a:gd name="T2" fmla="*/ 682625 w 1365250"/>
              <a:gd name="T3" fmla="*/ 0 h 1276350"/>
              <a:gd name="T4" fmla="*/ 1365250 w 1365250"/>
              <a:gd name="T5" fmla="*/ 0 h 1276350"/>
              <a:gd name="T6" fmla="*/ 1365250 w 1365250"/>
              <a:gd name="T7" fmla="*/ 638175 h 1276350"/>
              <a:gd name="T8" fmla="*/ 682625 w 1365250"/>
              <a:gd name="T9" fmla="*/ 1276350 h 1276350"/>
              <a:gd name="T10" fmla="*/ 0 w 1365250"/>
              <a:gd name="T11" fmla="*/ 638175 h 1276350"/>
              <a:gd name="T12" fmla="*/ 0 60000 65536"/>
              <a:gd name="T13" fmla="*/ 0 60000 65536"/>
              <a:gd name="T14" fmla="*/ 0 60000 65536"/>
              <a:gd name="T15" fmla="*/ 0 60000 65536"/>
              <a:gd name="T16" fmla="*/ 0 60000 65536"/>
              <a:gd name="T17" fmla="*/ 0 60000 65536"/>
              <a:gd name="T18" fmla="*/ 0 w 1365250"/>
              <a:gd name="T19" fmla="*/ 0 h 1276350"/>
              <a:gd name="T20" fmla="*/ 1365250 w 1365250"/>
              <a:gd name="T21" fmla="*/ 1276350 h 1276350"/>
            </a:gdLst>
            <a:ahLst/>
            <a:cxnLst>
              <a:cxn ang="T12">
                <a:pos x="T0" y="T1"/>
              </a:cxn>
              <a:cxn ang="T13">
                <a:pos x="T2" y="T3"/>
              </a:cxn>
              <a:cxn ang="T14">
                <a:pos x="T4" y="T5"/>
              </a:cxn>
              <a:cxn ang="T15">
                <a:pos x="T6" y="T7"/>
              </a:cxn>
              <a:cxn ang="T16">
                <a:pos x="T8" y="T9"/>
              </a:cxn>
              <a:cxn ang="T17">
                <a:pos x="T10" y="T11"/>
              </a:cxn>
            </a:cxnLst>
            <a:rect l="T18" t="T19" r="T20" b="T21"/>
            <a:pathLst>
              <a:path w="1365250" h="1276350">
                <a:moveTo>
                  <a:pt x="0" y="638175"/>
                </a:moveTo>
                <a:cubicBezTo>
                  <a:pt x="0" y="285721"/>
                  <a:pt x="305622" y="0"/>
                  <a:pt x="682625" y="0"/>
                </a:cubicBezTo>
                <a:lnTo>
                  <a:pt x="1365250" y="0"/>
                </a:lnTo>
                <a:lnTo>
                  <a:pt x="1365250" y="638175"/>
                </a:lnTo>
                <a:cubicBezTo>
                  <a:pt x="1365250" y="990629"/>
                  <a:pt x="1059628" y="1276350"/>
                  <a:pt x="682625" y="1276350"/>
                </a:cubicBezTo>
                <a:cubicBezTo>
                  <a:pt x="305622" y="1276350"/>
                  <a:pt x="0" y="990629"/>
                  <a:pt x="0" y="638175"/>
                </a:cubicBez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Physical object/s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ardrop 18">
            <a:extLst>
              <a:ext uri="{FF2B5EF4-FFF2-40B4-BE49-F238E27FC236}">
                <a16:creationId xmlns:a16="http://schemas.microsoft.com/office/drawing/2014/main" id="{F1D16229-24E1-4B97-8501-E119BCDAA280}"/>
              </a:ext>
            </a:extLst>
          </p:cNvPr>
          <p:cNvSpPr>
            <a:spLocks/>
          </p:cNvSpPr>
          <p:nvPr/>
        </p:nvSpPr>
        <p:spPr bwMode="auto">
          <a:xfrm>
            <a:off x="10198100" y="3322638"/>
            <a:ext cx="1181100" cy="1187450"/>
          </a:xfrm>
          <a:custGeom>
            <a:avLst/>
            <a:gdLst>
              <a:gd name="T0" fmla="*/ 0 w 1181100"/>
              <a:gd name="T1" fmla="*/ 593725 h 1187450"/>
              <a:gd name="T2" fmla="*/ 590550 w 1181100"/>
              <a:gd name="T3" fmla="*/ 0 h 1187450"/>
              <a:gd name="T4" fmla="*/ 1181100 w 1181100"/>
              <a:gd name="T5" fmla="*/ 0 h 1187450"/>
              <a:gd name="T6" fmla="*/ 1181100 w 1181100"/>
              <a:gd name="T7" fmla="*/ 593725 h 1187450"/>
              <a:gd name="T8" fmla="*/ 590550 w 1181100"/>
              <a:gd name="T9" fmla="*/ 1187450 h 1187450"/>
              <a:gd name="T10" fmla="*/ 0 w 1181100"/>
              <a:gd name="T11" fmla="*/ 593725 h 1187450"/>
              <a:gd name="T12" fmla="*/ 0 60000 65536"/>
              <a:gd name="T13" fmla="*/ 0 60000 65536"/>
              <a:gd name="T14" fmla="*/ 0 60000 65536"/>
              <a:gd name="T15" fmla="*/ 0 60000 65536"/>
              <a:gd name="T16" fmla="*/ 0 60000 65536"/>
              <a:gd name="T17" fmla="*/ 0 60000 65536"/>
              <a:gd name="T18" fmla="*/ 0 w 1181100"/>
              <a:gd name="T19" fmla="*/ 0 h 1187450"/>
              <a:gd name="T20" fmla="*/ 1181100 w 1181100"/>
              <a:gd name="T21" fmla="*/ 1187450 h 1187450"/>
            </a:gdLst>
            <a:ahLst/>
            <a:cxnLst>
              <a:cxn ang="T12">
                <a:pos x="T0" y="T1"/>
              </a:cxn>
              <a:cxn ang="T13">
                <a:pos x="T2" y="T3"/>
              </a:cxn>
              <a:cxn ang="T14">
                <a:pos x="T4" y="T5"/>
              </a:cxn>
              <a:cxn ang="T15">
                <a:pos x="T6" y="T7"/>
              </a:cxn>
              <a:cxn ang="T16">
                <a:pos x="T8" y="T9"/>
              </a:cxn>
              <a:cxn ang="T17">
                <a:pos x="T10" y="T11"/>
              </a:cxn>
            </a:cxnLst>
            <a:rect l="T18" t="T19" r="T20" b="T21"/>
            <a:pathLst>
              <a:path w="1181100" h="1187450">
                <a:moveTo>
                  <a:pt x="0" y="593725"/>
                </a:moveTo>
                <a:cubicBezTo>
                  <a:pt x="0" y="265820"/>
                  <a:pt x="264398" y="0"/>
                  <a:pt x="590550" y="0"/>
                </a:cubicBezTo>
                <a:lnTo>
                  <a:pt x="1181100" y="0"/>
                </a:lnTo>
                <a:lnTo>
                  <a:pt x="1181100" y="593725"/>
                </a:lnTo>
                <a:cubicBezTo>
                  <a:pt x="1181100" y="921630"/>
                  <a:pt x="916702" y="1187450"/>
                  <a:pt x="590550" y="1187450"/>
                </a:cubicBezTo>
                <a:cubicBezTo>
                  <a:pt x="264398" y="1187450"/>
                  <a:pt x="0" y="921630"/>
                  <a:pt x="0" y="593725"/>
                </a:cubicBez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Email/s</a:t>
            </a:r>
            <a:endParaRPr kumimoji="0" lang="en-US" altLang="en-US"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 Letter/s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ardrop 19">
            <a:extLst>
              <a:ext uri="{FF2B5EF4-FFF2-40B4-BE49-F238E27FC236}">
                <a16:creationId xmlns:a16="http://schemas.microsoft.com/office/drawing/2014/main" id="{D5947100-8BF7-41B5-909B-33F9BEBB9707}"/>
              </a:ext>
            </a:extLst>
          </p:cNvPr>
          <p:cNvSpPr>
            <a:spLocks/>
          </p:cNvSpPr>
          <p:nvPr/>
        </p:nvSpPr>
        <p:spPr bwMode="auto">
          <a:xfrm>
            <a:off x="10455275" y="641350"/>
            <a:ext cx="1365250" cy="1276350"/>
          </a:xfrm>
          <a:custGeom>
            <a:avLst/>
            <a:gdLst>
              <a:gd name="T0" fmla="*/ 0 w 1365250"/>
              <a:gd name="T1" fmla="*/ 638175 h 1276350"/>
              <a:gd name="T2" fmla="*/ 682625 w 1365250"/>
              <a:gd name="T3" fmla="*/ 0 h 1276350"/>
              <a:gd name="T4" fmla="*/ 1365250 w 1365250"/>
              <a:gd name="T5" fmla="*/ 0 h 1276350"/>
              <a:gd name="T6" fmla="*/ 1365250 w 1365250"/>
              <a:gd name="T7" fmla="*/ 638175 h 1276350"/>
              <a:gd name="T8" fmla="*/ 682625 w 1365250"/>
              <a:gd name="T9" fmla="*/ 1276350 h 1276350"/>
              <a:gd name="T10" fmla="*/ 0 w 1365250"/>
              <a:gd name="T11" fmla="*/ 638175 h 1276350"/>
              <a:gd name="T12" fmla="*/ 0 60000 65536"/>
              <a:gd name="T13" fmla="*/ 0 60000 65536"/>
              <a:gd name="T14" fmla="*/ 0 60000 65536"/>
              <a:gd name="T15" fmla="*/ 0 60000 65536"/>
              <a:gd name="T16" fmla="*/ 0 60000 65536"/>
              <a:gd name="T17" fmla="*/ 0 60000 65536"/>
              <a:gd name="T18" fmla="*/ 0 w 1365250"/>
              <a:gd name="T19" fmla="*/ 0 h 1276350"/>
              <a:gd name="T20" fmla="*/ 1365250 w 1365250"/>
              <a:gd name="T21" fmla="*/ 1276350 h 1276350"/>
            </a:gdLst>
            <a:ahLst/>
            <a:cxnLst>
              <a:cxn ang="T12">
                <a:pos x="T0" y="T1"/>
              </a:cxn>
              <a:cxn ang="T13">
                <a:pos x="T2" y="T3"/>
              </a:cxn>
              <a:cxn ang="T14">
                <a:pos x="T4" y="T5"/>
              </a:cxn>
              <a:cxn ang="T15">
                <a:pos x="T6" y="T7"/>
              </a:cxn>
              <a:cxn ang="T16">
                <a:pos x="T8" y="T9"/>
              </a:cxn>
              <a:cxn ang="T17">
                <a:pos x="T10" y="T11"/>
              </a:cxn>
            </a:cxnLst>
            <a:rect l="T18" t="T19" r="T20" b="T21"/>
            <a:pathLst>
              <a:path w="1365250" h="1276350">
                <a:moveTo>
                  <a:pt x="0" y="638175"/>
                </a:moveTo>
                <a:cubicBezTo>
                  <a:pt x="0" y="285721"/>
                  <a:pt x="305622" y="0"/>
                  <a:pt x="682625" y="0"/>
                </a:cubicBezTo>
                <a:lnTo>
                  <a:pt x="1365250" y="0"/>
                </a:lnTo>
                <a:lnTo>
                  <a:pt x="1365250" y="638175"/>
                </a:lnTo>
                <a:cubicBezTo>
                  <a:pt x="1365250" y="990629"/>
                  <a:pt x="1059628" y="1276350"/>
                  <a:pt x="682625" y="1276350"/>
                </a:cubicBezTo>
                <a:cubicBezTo>
                  <a:pt x="305622" y="1276350"/>
                  <a:pt x="0" y="990629"/>
                  <a:pt x="0" y="638175"/>
                </a:cubicBez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Recording of conversation/s or Discussion/s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Diamond 20">
            <a:extLst>
              <a:ext uri="{FF2B5EF4-FFF2-40B4-BE49-F238E27FC236}">
                <a16:creationId xmlns:a16="http://schemas.microsoft.com/office/drawing/2014/main" id="{1FBF32E7-D21C-4FBB-816F-AE8C3173CAA2}"/>
              </a:ext>
            </a:extLst>
          </p:cNvPr>
          <p:cNvSpPr>
            <a:spLocks noChangeArrowheads="1"/>
          </p:cNvSpPr>
          <p:nvPr/>
        </p:nvSpPr>
        <p:spPr bwMode="auto">
          <a:xfrm>
            <a:off x="7599089" y="3660119"/>
            <a:ext cx="1555750" cy="1524000"/>
          </a:xfrm>
          <a:prstGeom prst="diamond">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Journal / Magazine articles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Diamond 22">
            <a:extLst>
              <a:ext uri="{FF2B5EF4-FFF2-40B4-BE49-F238E27FC236}">
                <a16:creationId xmlns:a16="http://schemas.microsoft.com/office/drawing/2014/main" id="{1E1A60F2-721D-4076-AAFA-02B726DA0DA5}"/>
              </a:ext>
            </a:extLst>
          </p:cNvPr>
          <p:cNvSpPr>
            <a:spLocks noChangeArrowheads="1"/>
          </p:cNvSpPr>
          <p:nvPr/>
        </p:nvSpPr>
        <p:spPr bwMode="auto">
          <a:xfrm>
            <a:off x="8322989" y="4983436"/>
            <a:ext cx="1663700" cy="1371600"/>
          </a:xfrm>
          <a:prstGeom prst="diamond">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Journal / Magazine articles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Isosceles Triangle 23">
            <a:extLst>
              <a:ext uri="{FF2B5EF4-FFF2-40B4-BE49-F238E27FC236}">
                <a16:creationId xmlns:a16="http://schemas.microsoft.com/office/drawing/2014/main" id="{95B029F1-1CD6-4B82-AA1D-43BCAED3E757}"/>
              </a:ext>
            </a:extLst>
          </p:cNvPr>
          <p:cNvSpPr>
            <a:spLocks noChangeArrowheads="1"/>
          </p:cNvSpPr>
          <p:nvPr/>
        </p:nvSpPr>
        <p:spPr bwMode="auto">
          <a:xfrm>
            <a:off x="1243013" y="8813800"/>
            <a:ext cx="1816100" cy="1441450"/>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Phone Applications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Single Corner Rounded 24">
            <a:extLst>
              <a:ext uri="{FF2B5EF4-FFF2-40B4-BE49-F238E27FC236}">
                <a16:creationId xmlns:a16="http://schemas.microsoft.com/office/drawing/2014/main" id="{0E53E62E-A132-41DF-B100-5DC0725752E5}"/>
              </a:ext>
            </a:extLst>
          </p:cNvPr>
          <p:cNvSpPr>
            <a:spLocks/>
          </p:cNvSpPr>
          <p:nvPr/>
        </p:nvSpPr>
        <p:spPr bwMode="auto">
          <a:xfrm>
            <a:off x="3175000" y="8026400"/>
            <a:ext cx="1403350" cy="1016000"/>
          </a:xfrm>
          <a:custGeom>
            <a:avLst/>
            <a:gdLst>
              <a:gd name="T0" fmla="*/ 0 w 1403350"/>
              <a:gd name="T1" fmla="*/ 0 h 1016000"/>
              <a:gd name="T2" fmla="*/ 1234013 w 1403350"/>
              <a:gd name="T3" fmla="*/ 0 h 1016000"/>
              <a:gd name="T4" fmla="*/ 1403350 w 1403350"/>
              <a:gd name="T5" fmla="*/ 169337 h 1016000"/>
              <a:gd name="T6" fmla="*/ 1403350 w 1403350"/>
              <a:gd name="T7" fmla="*/ 1016000 h 1016000"/>
              <a:gd name="T8" fmla="*/ 0 w 1403350"/>
              <a:gd name="T9" fmla="*/ 1016000 h 1016000"/>
              <a:gd name="T10" fmla="*/ 0 w 1403350"/>
              <a:gd name="T11" fmla="*/ 0 h 1016000"/>
              <a:gd name="T12" fmla="*/ 0 60000 65536"/>
              <a:gd name="T13" fmla="*/ 0 60000 65536"/>
              <a:gd name="T14" fmla="*/ 0 60000 65536"/>
              <a:gd name="T15" fmla="*/ 0 60000 65536"/>
              <a:gd name="T16" fmla="*/ 0 60000 65536"/>
              <a:gd name="T17" fmla="*/ 0 60000 65536"/>
              <a:gd name="T18" fmla="*/ 0 w 1403350"/>
              <a:gd name="T19" fmla="*/ 0 h 1016000"/>
              <a:gd name="T20" fmla="*/ 1403350 w 1403350"/>
              <a:gd name="T21" fmla="*/ 1016000 h 1016000"/>
            </a:gdLst>
            <a:ahLst/>
            <a:cxnLst>
              <a:cxn ang="T12">
                <a:pos x="T0" y="T1"/>
              </a:cxn>
              <a:cxn ang="T13">
                <a:pos x="T2" y="T3"/>
              </a:cxn>
              <a:cxn ang="T14">
                <a:pos x="T4" y="T5"/>
              </a:cxn>
              <a:cxn ang="T15">
                <a:pos x="T6" y="T7"/>
              </a:cxn>
              <a:cxn ang="T16">
                <a:pos x="T8" y="T9"/>
              </a:cxn>
              <a:cxn ang="T17">
                <a:pos x="T10" y="T11"/>
              </a:cxn>
            </a:cxnLst>
            <a:rect l="T18" t="T19" r="T20" b="T21"/>
            <a:pathLst>
              <a:path w="1403350" h="1016000">
                <a:moveTo>
                  <a:pt x="0" y="0"/>
                </a:moveTo>
                <a:lnTo>
                  <a:pt x="1234013" y="0"/>
                </a:lnTo>
                <a:cubicBezTo>
                  <a:pt x="1327535" y="0"/>
                  <a:pt x="1403350" y="75815"/>
                  <a:pt x="1403350" y="169337"/>
                </a:cubicBezTo>
                <a:lnTo>
                  <a:pt x="1403350" y="1016000"/>
                </a:lnTo>
                <a:lnTo>
                  <a:pt x="0" y="1016000"/>
                </a:lnTo>
                <a:lnTo>
                  <a:pt x="0" y="0"/>
                </a:lnTo>
                <a:close/>
              </a:path>
            </a:pathLst>
          </a:cu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Blog/s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Isosceles Triangle 25">
            <a:extLst>
              <a:ext uri="{FF2B5EF4-FFF2-40B4-BE49-F238E27FC236}">
                <a16:creationId xmlns:a16="http://schemas.microsoft.com/office/drawing/2014/main" id="{3639AE3B-A6AF-44BA-92AD-47B3D1C2872A}"/>
              </a:ext>
            </a:extLst>
          </p:cNvPr>
          <p:cNvSpPr>
            <a:spLocks noChangeArrowheads="1"/>
          </p:cNvSpPr>
          <p:nvPr/>
        </p:nvSpPr>
        <p:spPr bwMode="auto">
          <a:xfrm>
            <a:off x="5410200" y="3962400"/>
            <a:ext cx="2051050" cy="1517650"/>
          </a:xfrm>
          <a:prstGeom prst="triangle">
            <a:avLst>
              <a:gd name="adj" fmla="val 50000"/>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Live performance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Isosceles Triangle 26">
            <a:extLst>
              <a:ext uri="{FF2B5EF4-FFF2-40B4-BE49-F238E27FC236}">
                <a16:creationId xmlns:a16="http://schemas.microsoft.com/office/drawing/2014/main" id="{00684280-1CF8-4B7E-87E7-0406213E09E5}"/>
              </a:ext>
            </a:extLst>
          </p:cNvPr>
          <p:cNvSpPr>
            <a:spLocks noChangeArrowheads="1"/>
          </p:cNvSpPr>
          <p:nvPr/>
        </p:nvSpPr>
        <p:spPr bwMode="auto">
          <a:xfrm>
            <a:off x="8877300" y="736600"/>
            <a:ext cx="1270000" cy="1085850"/>
          </a:xfrm>
          <a:prstGeom prst="triangle">
            <a:avLst>
              <a:gd name="adj" fmla="val 50000"/>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Single Corner Rounded 27">
            <a:extLst>
              <a:ext uri="{FF2B5EF4-FFF2-40B4-BE49-F238E27FC236}">
                <a16:creationId xmlns:a16="http://schemas.microsoft.com/office/drawing/2014/main" id="{ED747F1B-C3AB-495E-A2E6-8A9893C12EE8}"/>
              </a:ext>
            </a:extLst>
          </p:cNvPr>
          <p:cNvSpPr>
            <a:spLocks/>
          </p:cNvSpPr>
          <p:nvPr/>
        </p:nvSpPr>
        <p:spPr bwMode="auto">
          <a:xfrm>
            <a:off x="-342900" y="8782050"/>
            <a:ext cx="1308100" cy="914400"/>
          </a:xfrm>
          <a:custGeom>
            <a:avLst/>
            <a:gdLst>
              <a:gd name="T0" fmla="*/ 0 w 1308100"/>
              <a:gd name="T1" fmla="*/ 0 h 914400"/>
              <a:gd name="T2" fmla="*/ 1155697 w 1308100"/>
              <a:gd name="T3" fmla="*/ 0 h 914400"/>
              <a:gd name="T4" fmla="*/ 1308100 w 1308100"/>
              <a:gd name="T5" fmla="*/ 152403 h 914400"/>
              <a:gd name="T6" fmla="*/ 1308100 w 1308100"/>
              <a:gd name="T7" fmla="*/ 914400 h 914400"/>
              <a:gd name="T8" fmla="*/ 0 w 1308100"/>
              <a:gd name="T9" fmla="*/ 914400 h 914400"/>
              <a:gd name="T10" fmla="*/ 0 w 1308100"/>
              <a:gd name="T11" fmla="*/ 0 h 914400"/>
              <a:gd name="T12" fmla="*/ 0 60000 65536"/>
              <a:gd name="T13" fmla="*/ 0 60000 65536"/>
              <a:gd name="T14" fmla="*/ 0 60000 65536"/>
              <a:gd name="T15" fmla="*/ 0 60000 65536"/>
              <a:gd name="T16" fmla="*/ 0 60000 65536"/>
              <a:gd name="T17" fmla="*/ 0 60000 65536"/>
              <a:gd name="T18" fmla="*/ 0 w 1308100"/>
              <a:gd name="T19" fmla="*/ 0 h 914400"/>
              <a:gd name="T20" fmla="*/ 1308100 w 1308100"/>
              <a:gd name="T21" fmla="*/ 914400 h 914400"/>
            </a:gdLst>
            <a:ahLst/>
            <a:cxnLst>
              <a:cxn ang="T12">
                <a:pos x="T0" y="T1"/>
              </a:cxn>
              <a:cxn ang="T13">
                <a:pos x="T2" y="T3"/>
              </a:cxn>
              <a:cxn ang="T14">
                <a:pos x="T4" y="T5"/>
              </a:cxn>
              <a:cxn ang="T15">
                <a:pos x="T6" y="T7"/>
              </a:cxn>
              <a:cxn ang="T16">
                <a:pos x="T8" y="T9"/>
              </a:cxn>
              <a:cxn ang="T17">
                <a:pos x="T10" y="T11"/>
              </a:cxn>
            </a:cxnLst>
            <a:rect l="T18" t="T19" r="T20" b="T21"/>
            <a:pathLst>
              <a:path w="1308100" h="914400">
                <a:moveTo>
                  <a:pt x="0" y="0"/>
                </a:moveTo>
                <a:lnTo>
                  <a:pt x="1155697" y="0"/>
                </a:lnTo>
                <a:cubicBezTo>
                  <a:pt x="1239867" y="0"/>
                  <a:pt x="1308100" y="68233"/>
                  <a:pt x="1308100" y="152403"/>
                </a:cubicBezTo>
                <a:lnTo>
                  <a:pt x="1308100" y="914400"/>
                </a:lnTo>
                <a:lnTo>
                  <a:pt x="0" y="914400"/>
                </a:lnTo>
                <a:lnTo>
                  <a:pt x="0" y="0"/>
                </a:lnTo>
                <a:close/>
              </a:path>
            </a:pathLst>
          </a:cu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Interview/s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Oval 28">
            <a:extLst>
              <a:ext uri="{FF2B5EF4-FFF2-40B4-BE49-F238E27FC236}">
                <a16:creationId xmlns:a16="http://schemas.microsoft.com/office/drawing/2014/main" id="{B1C45FDC-51F4-4840-BF90-7CC899BB8D86}"/>
              </a:ext>
            </a:extLst>
          </p:cNvPr>
          <p:cNvSpPr>
            <a:spLocks noChangeArrowheads="1"/>
          </p:cNvSpPr>
          <p:nvPr/>
        </p:nvSpPr>
        <p:spPr bwMode="auto">
          <a:xfrm>
            <a:off x="952500" y="8197850"/>
            <a:ext cx="1181100" cy="857250"/>
          </a:xfrm>
          <a:prstGeom prst="ellipse">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records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Single Corner Rounded 29">
            <a:extLst>
              <a:ext uri="{FF2B5EF4-FFF2-40B4-BE49-F238E27FC236}">
                <a16:creationId xmlns:a16="http://schemas.microsoft.com/office/drawing/2014/main" id="{7E63A029-2ADB-4B1B-8027-8B3E22841062}"/>
              </a:ext>
            </a:extLst>
          </p:cNvPr>
          <p:cNvSpPr>
            <a:spLocks/>
          </p:cNvSpPr>
          <p:nvPr/>
        </p:nvSpPr>
        <p:spPr bwMode="auto">
          <a:xfrm>
            <a:off x="7599089" y="2468563"/>
            <a:ext cx="1295400" cy="800100"/>
          </a:xfrm>
          <a:custGeom>
            <a:avLst/>
            <a:gdLst>
              <a:gd name="T0" fmla="*/ 0 w 1295400"/>
              <a:gd name="T1" fmla="*/ 0 h 800100"/>
              <a:gd name="T2" fmla="*/ 1162047 w 1295400"/>
              <a:gd name="T3" fmla="*/ 0 h 800100"/>
              <a:gd name="T4" fmla="*/ 1295400 w 1295400"/>
              <a:gd name="T5" fmla="*/ 133353 h 800100"/>
              <a:gd name="T6" fmla="*/ 1295400 w 1295400"/>
              <a:gd name="T7" fmla="*/ 800100 h 800100"/>
              <a:gd name="T8" fmla="*/ 0 w 1295400"/>
              <a:gd name="T9" fmla="*/ 800100 h 800100"/>
              <a:gd name="T10" fmla="*/ 0 w 1295400"/>
              <a:gd name="T11" fmla="*/ 0 h 800100"/>
              <a:gd name="T12" fmla="*/ 0 60000 65536"/>
              <a:gd name="T13" fmla="*/ 0 60000 65536"/>
              <a:gd name="T14" fmla="*/ 0 60000 65536"/>
              <a:gd name="T15" fmla="*/ 0 60000 65536"/>
              <a:gd name="T16" fmla="*/ 0 60000 65536"/>
              <a:gd name="T17" fmla="*/ 0 60000 65536"/>
              <a:gd name="T18" fmla="*/ 0 w 1295400"/>
              <a:gd name="T19" fmla="*/ 0 h 800100"/>
              <a:gd name="T20" fmla="*/ 1295400 w 1295400"/>
              <a:gd name="T21" fmla="*/ 800100 h 800100"/>
            </a:gdLst>
            <a:ahLst/>
            <a:cxnLst>
              <a:cxn ang="T12">
                <a:pos x="T0" y="T1"/>
              </a:cxn>
              <a:cxn ang="T13">
                <a:pos x="T2" y="T3"/>
              </a:cxn>
              <a:cxn ang="T14">
                <a:pos x="T4" y="T5"/>
              </a:cxn>
              <a:cxn ang="T15">
                <a:pos x="T6" y="T7"/>
              </a:cxn>
              <a:cxn ang="T16">
                <a:pos x="T8" y="T9"/>
              </a:cxn>
              <a:cxn ang="T17">
                <a:pos x="T10" y="T11"/>
              </a:cxn>
            </a:cxnLst>
            <a:rect l="T18" t="T19" r="T20" b="T21"/>
            <a:pathLst>
              <a:path w="1295400" h="800100">
                <a:moveTo>
                  <a:pt x="0" y="0"/>
                </a:moveTo>
                <a:lnTo>
                  <a:pt x="1162047" y="0"/>
                </a:lnTo>
                <a:cubicBezTo>
                  <a:pt x="1235696" y="0"/>
                  <a:pt x="1295400" y="59704"/>
                  <a:pt x="1295400" y="133353"/>
                </a:cubicBezTo>
                <a:lnTo>
                  <a:pt x="1295400" y="800100"/>
                </a:lnTo>
                <a:lnTo>
                  <a:pt x="0" y="800100"/>
                </a:lnTo>
                <a:lnTo>
                  <a:pt x="0" y="0"/>
                </a:ln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Personal Communication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Isosceles Triangle 30">
            <a:extLst>
              <a:ext uri="{FF2B5EF4-FFF2-40B4-BE49-F238E27FC236}">
                <a16:creationId xmlns:a16="http://schemas.microsoft.com/office/drawing/2014/main" id="{D580803A-99BF-4E2A-B5F9-43CDB64A2200}"/>
              </a:ext>
            </a:extLst>
          </p:cNvPr>
          <p:cNvSpPr>
            <a:spLocks noChangeArrowheads="1"/>
          </p:cNvSpPr>
          <p:nvPr/>
        </p:nvSpPr>
        <p:spPr bwMode="auto">
          <a:xfrm>
            <a:off x="2463800" y="3841750"/>
            <a:ext cx="1460500" cy="1104900"/>
          </a:xfrm>
          <a:prstGeom prst="triangle">
            <a:avLst>
              <a:gd name="adj" fmla="val 50000"/>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Diagram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Oval 31">
            <a:extLst>
              <a:ext uri="{FF2B5EF4-FFF2-40B4-BE49-F238E27FC236}">
                <a16:creationId xmlns:a16="http://schemas.microsoft.com/office/drawing/2014/main" id="{E71F0005-F0EE-45E0-9CB3-86036EF2F3A0}"/>
              </a:ext>
            </a:extLst>
          </p:cNvPr>
          <p:cNvSpPr>
            <a:spLocks noChangeArrowheads="1"/>
          </p:cNvSpPr>
          <p:nvPr/>
        </p:nvSpPr>
        <p:spPr bwMode="auto">
          <a:xfrm>
            <a:off x="3606800" y="9290050"/>
            <a:ext cx="1257300" cy="850900"/>
          </a:xfrm>
          <a:prstGeom prst="ellipse">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Concept map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Top Corners One Rounded and One Snipped 32">
            <a:extLst>
              <a:ext uri="{FF2B5EF4-FFF2-40B4-BE49-F238E27FC236}">
                <a16:creationId xmlns:a16="http://schemas.microsoft.com/office/drawing/2014/main" id="{82B5CE80-6CCA-4BBD-8481-DDF088BCC8DD}"/>
              </a:ext>
            </a:extLst>
          </p:cNvPr>
          <p:cNvSpPr>
            <a:spLocks/>
          </p:cNvSpPr>
          <p:nvPr/>
        </p:nvSpPr>
        <p:spPr bwMode="auto">
          <a:xfrm>
            <a:off x="2711450" y="2387600"/>
            <a:ext cx="1028700" cy="635000"/>
          </a:xfrm>
          <a:custGeom>
            <a:avLst/>
            <a:gdLst>
              <a:gd name="T0" fmla="*/ 105835 w 1028700"/>
              <a:gd name="T1" fmla="*/ 0 h 635000"/>
              <a:gd name="T2" fmla="*/ 922865 w 1028700"/>
              <a:gd name="T3" fmla="*/ 0 h 635000"/>
              <a:gd name="T4" fmla="*/ 1028700 w 1028700"/>
              <a:gd name="T5" fmla="*/ 105835 h 635000"/>
              <a:gd name="T6" fmla="*/ 1028700 w 1028700"/>
              <a:gd name="T7" fmla="*/ 635000 h 635000"/>
              <a:gd name="T8" fmla="*/ 0 w 1028700"/>
              <a:gd name="T9" fmla="*/ 635000 h 635000"/>
              <a:gd name="T10" fmla="*/ 0 w 1028700"/>
              <a:gd name="T11" fmla="*/ 105835 h 635000"/>
              <a:gd name="T12" fmla="*/ 105835 w 1028700"/>
              <a:gd name="T13" fmla="*/ 0 h 635000"/>
              <a:gd name="T14" fmla="*/ 0 60000 65536"/>
              <a:gd name="T15" fmla="*/ 0 60000 65536"/>
              <a:gd name="T16" fmla="*/ 0 60000 65536"/>
              <a:gd name="T17" fmla="*/ 0 60000 65536"/>
              <a:gd name="T18" fmla="*/ 0 60000 65536"/>
              <a:gd name="T19" fmla="*/ 0 60000 65536"/>
              <a:gd name="T20" fmla="*/ 0 60000 65536"/>
              <a:gd name="T21" fmla="*/ 0 w 1028700"/>
              <a:gd name="T22" fmla="*/ 0 h 635000"/>
              <a:gd name="T23" fmla="*/ 1028700 w 1028700"/>
              <a:gd name="T24" fmla="*/ 635000 h 635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8700" h="635000">
                <a:moveTo>
                  <a:pt x="105835" y="0"/>
                </a:moveTo>
                <a:lnTo>
                  <a:pt x="922865" y="0"/>
                </a:lnTo>
                <a:lnTo>
                  <a:pt x="1028700" y="105835"/>
                </a:lnTo>
                <a:lnTo>
                  <a:pt x="1028700" y="635000"/>
                </a:lnTo>
                <a:lnTo>
                  <a:pt x="0" y="635000"/>
                </a:lnTo>
                <a:lnTo>
                  <a:pt x="0" y="105835"/>
                </a:lnTo>
                <a:cubicBezTo>
                  <a:pt x="0" y="47384"/>
                  <a:pt x="47384" y="0"/>
                  <a:pt x="105835" y="0"/>
                </a:cubicBez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Flow chart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ardrop 33">
            <a:extLst>
              <a:ext uri="{FF2B5EF4-FFF2-40B4-BE49-F238E27FC236}">
                <a16:creationId xmlns:a16="http://schemas.microsoft.com/office/drawing/2014/main" id="{77EC1A68-44DE-461B-8873-AF34A3CE8B28}"/>
              </a:ext>
            </a:extLst>
          </p:cNvPr>
          <p:cNvSpPr>
            <a:spLocks/>
          </p:cNvSpPr>
          <p:nvPr/>
        </p:nvSpPr>
        <p:spPr bwMode="auto">
          <a:xfrm>
            <a:off x="1054100" y="971550"/>
            <a:ext cx="1181100" cy="1168400"/>
          </a:xfrm>
          <a:custGeom>
            <a:avLst/>
            <a:gdLst>
              <a:gd name="T0" fmla="*/ 0 w 1181100"/>
              <a:gd name="T1" fmla="*/ 584200 h 1168400"/>
              <a:gd name="T2" fmla="*/ 590550 w 1181100"/>
              <a:gd name="T3" fmla="*/ 0 h 1168400"/>
              <a:gd name="T4" fmla="*/ 1181100 w 1181100"/>
              <a:gd name="T5" fmla="*/ 0 h 1168400"/>
              <a:gd name="T6" fmla="*/ 1181100 w 1181100"/>
              <a:gd name="T7" fmla="*/ 584200 h 1168400"/>
              <a:gd name="T8" fmla="*/ 590550 w 1181100"/>
              <a:gd name="T9" fmla="*/ 1168400 h 1168400"/>
              <a:gd name="T10" fmla="*/ 0 w 1181100"/>
              <a:gd name="T11" fmla="*/ 584200 h 1168400"/>
              <a:gd name="T12" fmla="*/ 0 60000 65536"/>
              <a:gd name="T13" fmla="*/ 0 60000 65536"/>
              <a:gd name="T14" fmla="*/ 0 60000 65536"/>
              <a:gd name="T15" fmla="*/ 0 60000 65536"/>
              <a:gd name="T16" fmla="*/ 0 60000 65536"/>
              <a:gd name="T17" fmla="*/ 0 60000 65536"/>
              <a:gd name="T18" fmla="*/ 0 w 1181100"/>
              <a:gd name="T19" fmla="*/ 0 h 1168400"/>
              <a:gd name="T20" fmla="*/ 1181100 w 1181100"/>
              <a:gd name="T21" fmla="*/ 1168400 h 1168400"/>
            </a:gdLst>
            <a:ahLst/>
            <a:cxnLst>
              <a:cxn ang="T12">
                <a:pos x="T0" y="T1"/>
              </a:cxn>
              <a:cxn ang="T13">
                <a:pos x="T2" y="T3"/>
              </a:cxn>
              <a:cxn ang="T14">
                <a:pos x="T4" y="T5"/>
              </a:cxn>
              <a:cxn ang="T15">
                <a:pos x="T6" y="T7"/>
              </a:cxn>
              <a:cxn ang="T16">
                <a:pos x="T8" y="T9"/>
              </a:cxn>
              <a:cxn ang="T17">
                <a:pos x="T10" y="T11"/>
              </a:cxn>
            </a:cxnLst>
            <a:rect l="T18" t="T19" r="T20" b="T21"/>
            <a:pathLst>
              <a:path w="1181100" h="1168400">
                <a:moveTo>
                  <a:pt x="0" y="584200"/>
                </a:moveTo>
                <a:cubicBezTo>
                  <a:pt x="0" y="261555"/>
                  <a:pt x="264398" y="0"/>
                  <a:pt x="590550" y="0"/>
                </a:cubicBezTo>
                <a:lnTo>
                  <a:pt x="1181100" y="0"/>
                </a:lnTo>
                <a:lnTo>
                  <a:pt x="1181100" y="584200"/>
                </a:lnTo>
                <a:cubicBezTo>
                  <a:pt x="1181100" y="906845"/>
                  <a:pt x="916702" y="1168400"/>
                  <a:pt x="590550" y="1168400"/>
                </a:cubicBezTo>
                <a:cubicBezTo>
                  <a:pt x="264398" y="1168400"/>
                  <a:pt x="0" y="906845"/>
                  <a:pt x="0" y="584200"/>
                </a:cubicBez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Text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Oval 34">
            <a:extLst>
              <a:ext uri="{FF2B5EF4-FFF2-40B4-BE49-F238E27FC236}">
                <a16:creationId xmlns:a16="http://schemas.microsoft.com/office/drawing/2014/main" id="{23AACD8E-F6C1-4193-8C3B-80BC150873DF}"/>
              </a:ext>
            </a:extLst>
          </p:cNvPr>
          <p:cNvSpPr>
            <a:spLocks noChangeArrowheads="1"/>
          </p:cNvSpPr>
          <p:nvPr/>
        </p:nvSpPr>
        <p:spPr bwMode="auto">
          <a:xfrm>
            <a:off x="4743450" y="7797800"/>
            <a:ext cx="1511300" cy="1009650"/>
          </a:xfrm>
          <a:prstGeom prst="ellipse">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Glossary / Dictionary meanings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ardrop 35">
            <a:extLst>
              <a:ext uri="{FF2B5EF4-FFF2-40B4-BE49-F238E27FC236}">
                <a16:creationId xmlns:a16="http://schemas.microsoft.com/office/drawing/2014/main" id="{784480F2-B464-4BBF-8E9B-AA4B5AA5A1F1}"/>
              </a:ext>
            </a:extLst>
          </p:cNvPr>
          <p:cNvSpPr>
            <a:spLocks/>
          </p:cNvSpPr>
          <p:nvPr/>
        </p:nvSpPr>
        <p:spPr bwMode="auto">
          <a:xfrm>
            <a:off x="1035050" y="9175750"/>
            <a:ext cx="1066800" cy="819150"/>
          </a:xfrm>
          <a:custGeom>
            <a:avLst/>
            <a:gdLst>
              <a:gd name="T0" fmla="*/ 0 w 1066800"/>
              <a:gd name="T1" fmla="*/ 409575 h 819150"/>
              <a:gd name="T2" fmla="*/ 533400 w 1066800"/>
              <a:gd name="T3" fmla="*/ 0 h 819150"/>
              <a:gd name="T4" fmla="*/ 1066800 w 1066800"/>
              <a:gd name="T5" fmla="*/ 0 h 819150"/>
              <a:gd name="T6" fmla="*/ 1066800 w 1066800"/>
              <a:gd name="T7" fmla="*/ 409575 h 819150"/>
              <a:gd name="T8" fmla="*/ 533400 w 1066800"/>
              <a:gd name="T9" fmla="*/ 819150 h 819150"/>
              <a:gd name="T10" fmla="*/ 0 w 1066800"/>
              <a:gd name="T11" fmla="*/ 409575 h 819150"/>
              <a:gd name="T12" fmla="*/ 0 60000 65536"/>
              <a:gd name="T13" fmla="*/ 0 60000 65536"/>
              <a:gd name="T14" fmla="*/ 0 60000 65536"/>
              <a:gd name="T15" fmla="*/ 0 60000 65536"/>
              <a:gd name="T16" fmla="*/ 0 60000 65536"/>
              <a:gd name="T17" fmla="*/ 0 60000 65536"/>
              <a:gd name="T18" fmla="*/ 0 w 1066800"/>
              <a:gd name="T19" fmla="*/ 0 h 819150"/>
              <a:gd name="T20" fmla="*/ 1066800 w 1066800"/>
              <a:gd name="T21" fmla="*/ 819150 h 819150"/>
            </a:gdLst>
            <a:ahLst/>
            <a:cxnLst>
              <a:cxn ang="T12">
                <a:pos x="T0" y="T1"/>
              </a:cxn>
              <a:cxn ang="T13">
                <a:pos x="T2" y="T3"/>
              </a:cxn>
              <a:cxn ang="T14">
                <a:pos x="T4" y="T5"/>
              </a:cxn>
              <a:cxn ang="T15">
                <a:pos x="T6" y="T7"/>
              </a:cxn>
              <a:cxn ang="T16">
                <a:pos x="T8" y="T9"/>
              </a:cxn>
              <a:cxn ang="T17">
                <a:pos x="T10" y="T11"/>
              </a:cxn>
            </a:cxnLst>
            <a:rect l="T18" t="T19" r="T20" b="T21"/>
            <a:pathLst>
              <a:path w="1066800" h="819150">
                <a:moveTo>
                  <a:pt x="0" y="409575"/>
                </a:moveTo>
                <a:cubicBezTo>
                  <a:pt x="0" y="183373"/>
                  <a:pt x="238811" y="0"/>
                  <a:pt x="533400" y="0"/>
                </a:cubicBezTo>
                <a:lnTo>
                  <a:pt x="1066800" y="0"/>
                </a:lnTo>
                <a:lnTo>
                  <a:pt x="1066800" y="409575"/>
                </a:lnTo>
                <a:cubicBezTo>
                  <a:pt x="1066800" y="635777"/>
                  <a:pt x="827989" y="819150"/>
                  <a:pt x="533400" y="819150"/>
                </a:cubicBezTo>
                <a:cubicBezTo>
                  <a:pt x="238811" y="819150"/>
                  <a:pt x="0" y="635777"/>
                  <a:pt x="0" y="409575"/>
                </a:cubicBezTo>
                <a:close/>
              </a:path>
            </a:pathLst>
          </a:cu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Lesson notes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Oval 36">
            <a:extLst>
              <a:ext uri="{FF2B5EF4-FFF2-40B4-BE49-F238E27FC236}">
                <a16:creationId xmlns:a16="http://schemas.microsoft.com/office/drawing/2014/main" id="{E3DEF921-3BEF-46E5-B79B-29255C6CDEA6}"/>
              </a:ext>
            </a:extLst>
          </p:cNvPr>
          <p:cNvSpPr>
            <a:spLocks noChangeArrowheads="1"/>
          </p:cNvSpPr>
          <p:nvPr/>
        </p:nvSpPr>
        <p:spPr bwMode="auto">
          <a:xfrm>
            <a:off x="19050" y="1140262"/>
            <a:ext cx="1320800" cy="698500"/>
          </a:xfrm>
          <a:prstGeom prst="ellipse">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Single Corner Rounded 37">
            <a:extLst>
              <a:ext uri="{FF2B5EF4-FFF2-40B4-BE49-F238E27FC236}">
                <a16:creationId xmlns:a16="http://schemas.microsoft.com/office/drawing/2014/main" id="{254CBF2B-6B3A-40B3-A45D-06F6E46B7295}"/>
              </a:ext>
            </a:extLst>
          </p:cNvPr>
          <p:cNvSpPr>
            <a:spLocks/>
          </p:cNvSpPr>
          <p:nvPr/>
        </p:nvSpPr>
        <p:spPr bwMode="auto">
          <a:xfrm>
            <a:off x="-88900" y="9829800"/>
            <a:ext cx="850900" cy="488950"/>
          </a:xfrm>
          <a:custGeom>
            <a:avLst/>
            <a:gdLst>
              <a:gd name="T0" fmla="*/ 0 w 850900"/>
              <a:gd name="T1" fmla="*/ 0 h 488950"/>
              <a:gd name="T2" fmla="*/ 769407 w 850900"/>
              <a:gd name="T3" fmla="*/ 0 h 488950"/>
              <a:gd name="T4" fmla="*/ 850900 w 850900"/>
              <a:gd name="T5" fmla="*/ 81493 h 488950"/>
              <a:gd name="T6" fmla="*/ 850900 w 850900"/>
              <a:gd name="T7" fmla="*/ 488950 h 488950"/>
              <a:gd name="T8" fmla="*/ 0 w 850900"/>
              <a:gd name="T9" fmla="*/ 488950 h 488950"/>
              <a:gd name="T10" fmla="*/ 0 w 850900"/>
              <a:gd name="T11" fmla="*/ 0 h 488950"/>
              <a:gd name="T12" fmla="*/ 0 60000 65536"/>
              <a:gd name="T13" fmla="*/ 0 60000 65536"/>
              <a:gd name="T14" fmla="*/ 0 60000 65536"/>
              <a:gd name="T15" fmla="*/ 0 60000 65536"/>
              <a:gd name="T16" fmla="*/ 0 60000 65536"/>
              <a:gd name="T17" fmla="*/ 0 60000 65536"/>
              <a:gd name="T18" fmla="*/ 0 w 850900"/>
              <a:gd name="T19" fmla="*/ 0 h 488950"/>
              <a:gd name="T20" fmla="*/ 850900 w 850900"/>
              <a:gd name="T21" fmla="*/ 488950 h 488950"/>
            </a:gdLst>
            <a:ahLst/>
            <a:cxnLst>
              <a:cxn ang="T12">
                <a:pos x="T0" y="T1"/>
              </a:cxn>
              <a:cxn ang="T13">
                <a:pos x="T2" y="T3"/>
              </a:cxn>
              <a:cxn ang="T14">
                <a:pos x="T4" y="T5"/>
              </a:cxn>
              <a:cxn ang="T15">
                <a:pos x="T6" y="T7"/>
              </a:cxn>
              <a:cxn ang="T16">
                <a:pos x="T8" y="T9"/>
              </a:cxn>
              <a:cxn ang="T17">
                <a:pos x="T10" y="T11"/>
              </a:cxn>
            </a:cxnLst>
            <a:rect l="T18" t="T19" r="T20" b="T21"/>
            <a:pathLst>
              <a:path w="850900" h="488950">
                <a:moveTo>
                  <a:pt x="0" y="0"/>
                </a:moveTo>
                <a:lnTo>
                  <a:pt x="769407" y="0"/>
                </a:lnTo>
                <a:cubicBezTo>
                  <a:pt x="814414" y="0"/>
                  <a:pt x="850900" y="36486"/>
                  <a:pt x="850900" y="81493"/>
                </a:cubicBezTo>
                <a:lnTo>
                  <a:pt x="850900" y="488950"/>
                </a:lnTo>
                <a:lnTo>
                  <a:pt x="0" y="488950"/>
                </a:lnTo>
                <a:lnTo>
                  <a:pt x="0" y="0"/>
                </a:lnTo>
                <a:close/>
              </a:path>
            </a:pathLst>
          </a:cu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Top Corners One Rounded and One Snipped 38">
            <a:extLst>
              <a:ext uri="{FF2B5EF4-FFF2-40B4-BE49-F238E27FC236}">
                <a16:creationId xmlns:a16="http://schemas.microsoft.com/office/drawing/2014/main" id="{17A55D66-5AC6-4D5D-8844-41455D4F6E75}"/>
              </a:ext>
            </a:extLst>
          </p:cNvPr>
          <p:cNvSpPr>
            <a:spLocks/>
          </p:cNvSpPr>
          <p:nvPr/>
        </p:nvSpPr>
        <p:spPr bwMode="auto">
          <a:xfrm>
            <a:off x="10633623" y="2333926"/>
            <a:ext cx="1333500" cy="660400"/>
          </a:xfrm>
          <a:custGeom>
            <a:avLst/>
            <a:gdLst>
              <a:gd name="T0" fmla="*/ 110069 w 1333500"/>
              <a:gd name="T1" fmla="*/ 0 h 660400"/>
              <a:gd name="T2" fmla="*/ 1223431 w 1333500"/>
              <a:gd name="T3" fmla="*/ 0 h 660400"/>
              <a:gd name="T4" fmla="*/ 1333500 w 1333500"/>
              <a:gd name="T5" fmla="*/ 110069 h 660400"/>
              <a:gd name="T6" fmla="*/ 1333500 w 1333500"/>
              <a:gd name="T7" fmla="*/ 660400 h 660400"/>
              <a:gd name="T8" fmla="*/ 0 w 1333500"/>
              <a:gd name="T9" fmla="*/ 660400 h 660400"/>
              <a:gd name="T10" fmla="*/ 0 w 1333500"/>
              <a:gd name="T11" fmla="*/ 110069 h 660400"/>
              <a:gd name="T12" fmla="*/ 110069 w 1333500"/>
              <a:gd name="T13" fmla="*/ 0 h 660400"/>
              <a:gd name="T14" fmla="*/ 0 60000 65536"/>
              <a:gd name="T15" fmla="*/ 0 60000 65536"/>
              <a:gd name="T16" fmla="*/ 0 60000 65536"/>
              <a:gd name="T17" fmla="*/ 0 60000 65536"/>
              <a:gd name="T18" fmla="*/ 0 60000 65536"/>
              <a:gd name="T19" fmla="*/ 0 60000 65536"/>
              <a:gd name="T20" fmla="*/ 0 60000 65536"/>
              <a:gd name="T21" fmla="*/ 0 w 1333500"/>
              <a:gd name="T22" fmla="*/ 0 h 660400"/>
              <a:gd name="T23" fmla="*/ 1333500 w 1333500"/>
              <a:gd name="T24" fmla="*/ 660400 h 660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3500" h="660400">
                <a:moveTo>
                  <a:pt x="110069" y="0"/>
                </a:moveTo>
                <a:lnTo>
                  <a:pt x="1223431" y="0"/>
                </a:lnTo>
                <a:lnTo>
                  <a:pt x="1333500" y="110069"/>
                </a:lnTo>
                <a:lnTo>
                  <a:pt x="1333500" y="660400"/>
                </a:lnTo>
                <a:lnTo>
                  <a:pt x="0" y="660400"/>
                </a:lnTo>
                <a:lnTo>
                  <a:pt x="0" y="110069"/>
                </a:lnTo>
                <a:cubicBezTo>
                  <a:pt x="0" y="49280"/>
                  <a:pt x="49280" y="0"/>
                  <a:pt x="110069" y="0"/>
                </a:cubicBez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Bulletin Notices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rapezoid 39">
            <a:extLst>
              <a:ext uri="{FF2B5EF4-FFF2-40B4-BE49-F238E27FC236}">
                <a16:creationId xmlns:a16="http://schemas.microsoft.com/office/drawing/2014/main" id="{A8BE0BB4-1CFF-4326-BD6D-DB366911888D}"/>
              </a:ext>
            </a:extLst>
          </p:cNvPr>
          <p:cNvSpPr>
            <a:spLocks/>
          </p:cNvSpPr>
          <p:nvPr/>
        </p:nvSpPr>
        <p:spPr bwMode="auto">
          <a:xfrm>
            <a:off x="1016000" y="2178050"/>
            <a:ext cx="1143000" cy="654050"/>
          </a:xfrm>
          <a:custGeom>
            <a:avLst/>
            <a:gdLst>
              <a:gd name="T0" fmla="*/ 0 w 1143000"/>
              <a:gd name="T1" fmla="*/ 654050 h 654050"/>
              <a:gd name="T2" fmla="*/ 163513 w 1143000"/>
              <a:gd name="T3" fmla="*/ 0 h 654050"/>
              <a:gd name="T4" fmla="*/ 979488 w 1143000"/>
              <a:gd name="T5" fmla="*/ 0 h 654050"/>
              <a:gd name="T6" fmla="*/ 1143000 w 1143000"/>
              <a:gd name="T7" fmla="*/ 654050 h 654050"/>
              <a:gd name="T8" fmla="*/ 0 w 1143000"/>
              <a:gd name="T9" fmla="*/ 654050 h 654050"/>
              <a:gd name="T10" fmla="*/ 0 60000 65536"/>
              <a:gd name="T11" fmla="*/ 0 60000 65536"/>
              <a:gd name="T12" fmla="*/ 0 60000 65536"/>
              <a:gd name="T13" fmla="*/ 0 60000 65536"/>
              <a:gd name="T14" fmla="*/ 0 60000 65536"/>
              <a:gd name="T15" fmla="*/ 0 w 1143000"/>
              <a:gd name="T16" fmla="*/ 0 h 654050"/>
              <a:gd name="T17" fmla="*/ 1143000 w 1143000"/>
              <a:gd name="T18" fmla="*/ 654050 h 654050"/>
            </a:gdLst>
            <a:ahLst/>
            <a:cxnLst>
              <a:cxn ang="T10">
                <a:pos x="T0" y="T1"/>
              </a:cxn>
              <a:cxn ang="T11">
                <a:pos x="T2" y="T3"/>
              </a:cxn>
              <a:cxn ang="T12">
                <a:pos x="T4" y="T5"/>
              </a:cxn>
              <a:cxn ang="T13">
                <a:pos x="T6" y="T7"/>
              </a:cxn>
              <a:cxn ang="T14">
                <a:pos x="T8" y="T9"/>
              </a:cxn>
            </a:cxnLst>
            <a:rect l="T15" t="T16" r="T17" b="T18"/>
            <a:pathLst>
              <a:path w="1143000" h="654050">
                <a:moveTo>
                  <a:pt x="0" y="654050"/>
                </a:moveTo>
                <a:lnTo>
                  <a:pt x="163513" y="0"/>
                </a:lnTo>
                <a:lnTo>
                  <a:pt x="979488" y="0"/>
                </a:lnTo>
                <a:lnTo>
                  <a:pt x="1143000" y="654050"/>
                </a:lnTo>
                <a:lnTo>
                  <a:pt x="0" y="654050"/>
                </a:ln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Scrapbook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04ED8B60-43BF-440B-85DE-3E4AA4DD549F}"/>
              </a:ext>
            </a:extLst>
          </p:cNvPr>
          <p:cNvSpPr>
            <a:spLocks noChangeArrowheads="1"/>
          </p:cNvSpPr>
          <p:nvPr/>
        </p:nvSpPr>
        <p:spPr bwMode="auto">
          <a:xfrm>
            <a:off x="6536340" y="2451045"/>
            <a:ext cx="755650" cy="558800"/>
          </a:xfrm>
          <a:prstGeom prst="rect">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Game results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Diamond 41">
            <a:extLst>
              <a:ext uri="{FF2B5EF4-FFF2-40B4-BE49-F238E27FC236}">
                <a16:creationId xmlns:a16="http://schemas.microsoft.com/office/drawing/2014/main" id="{712BCC1D-9C28-467D-A892-B28D4A2011D7}"/>
              </a:ext>
            </a:extLst>
          </p:cNvPr>
          <p:cNvSpPr>
            <a:spLocks noChangeArrowheads="1"/>
          </p:cNvSpPr>
          <p:nvPr/>
        </p:nvSpPr>
        <p:spPr bwMode="auto">
          <a:xfrm>
            <a:off x="19050" y="4743450"/>
            <a:ext cx="1200150" cy="1200150"/>
          </a:xfrm>
          <a:prstGeom prst="diamond">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Word splash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Top Corners Snipped 42">
            <a:extLst>
              <a:ext uri="{FF2B5EF4-FFF2-40B4-BE49-F238E27FC236}">
                <a16:creationId xmlns:a16="http://schemas.microsoft.com/office/drawing/2014/main" id="{320C9093-35FF-4204-943D-90EA1D42A69A}"/>
              </a:ext>
            </a:extLst>
          </p:cNvPr>
          <p:cNvSpPr>
            <a:spLocks/>
          </p:cNvSpPr>
          <p:nvPr/>
        </p:nvSpPr>
        <p:spPr bwMode="auto">
          <a:xfrm>
            <a:off x="1250950" y="5276850"/>
            <a:ext cx="895350" cy="596900"/>
          </a:xfrm>
          <a:custGeom>
            <a:avLst/>
            <a:gdLst>
              <a:gd name="T0" fmla="*/ 99485 w 895350"/>
              <a:gd name="T1" fmla="*/ 0 h 596900"/>
              <a:gd name="T2" fmla="*/ 795865 w 895350"/>
              <a:gd name="T3" fmla="*/ 0 h 596900"/>
              <a:gd name="T4" fmla="*/ 895350 w 895350"/>
              <a:gd name="T5" fmla="*/ 99485 h 596900"/>
              <a:gd name="T6" fmla="*/ 895350 w 895350"/>
              <a:gd name="T7" fmla="*/ 596900 h 596900"/>
              <a:gd name="T8" fmla="*/ 895350 w 895350"/>
              <a:gd name="T9" fmla="*/ 596900 h 596900"/>
              <a:gd name="T10" fmla="*/ 0 w 895350"/>
              <a:gd name="T11" fmla="*/ 596900 h 596900"/>
              <a:gd name="T12" fmla="*/ 0 w 895350"/>
              <a:gd name="T13" fmla="*/ 596900 h 596900"/>
              <a:gd name="T14" fmla="*/ 0 w 895350"/>
              <a:gd name="T15" fmla="*/ 99485 h 596900"/>
              <a:gd name="T16" fmla="*/ 99485 w 895350"/>
              <a:gd name="T17" fmla="*/ 0 h 596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5350"/>
              <a:gd name="T28" fmla="*/ 0 h 596900"/>
              <a:gd name="T29" fmla="*/ 895350 w 895350"/>
              <a:gd name="T30" fmla="*/ 596900 h 596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5350" h="596900">
                <a:moveTo>
                  <a:pt x="99485" y="0"/>
                </a:moveTo>
                <a:lnTo>
                  <a:pt x="795865" y="0"/>
                </a:lnTo>
                <a:lnTo>
                  <a:pt x="895350" y="99485"/>
                </a:lnTo>
                <a:lnTo>
                  <a:pt x="895350" y="596900"/>
                </a:lnTo>
                <a:lnTo>
                  <a:pt x="0" y="596900"/>
                </a:lnTo>
                <a:lnTo>
                  <a:pt x="0" y="99485"/>
                </a:lnTo>
                <a:lnTo>
                  <a:pt x="99485" y="0"/>
                </a:ln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Show and tell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4">
            <a:extLst>
              <a:ext uri="{FF2B5EF4-FFF2-40B4-BE49-F238E27FC236}">
                <a16:creationId xmlns:a16="http://schemas.microsoft.com/office/drawing/2014/main" id="{5E7E8BA2-6046-4FAD-957E-CB4230BC1DE4}"/>
              </a:ext>
            </a:extLst>
          </p:cNvPr>
          <p:cNvSpPr>
            <a:spLocks noChangeArrowheads="1"/>
          </p:cNvSpPr>
          <p:nvPr/>
        </p:nvSpPr>
        <p:spPr bwMode="auto">
          <a:xfrm>
            <a:off x="3359150" y="2972511"/>
            <a:ext cx="1587500" cy="939800"/>
          </a:xfrm>
          <a:prstGeom prst="rect">
            <a:avLst/>
          </a:pr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Demonstration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ardrop 45">
            <a:extLst>
              <a:ext uri="{FF2B5EF4-FFF2-40B4-BE49-F238E27FC236}">
                <a16:creationId xmlns:a16="http://schemas.microsoft.com/office/drawing/2014/main" id="{0C9BF4A2-BB2F-4CB2-89EC-5165CFA8DA54}"/>
              </a:ext>
            </a:extLst>
          </p:cNvPr>
          <p:cNvSpPr>
            <a:spLocks/>
          </p:cNvSpPr>
          <p:nvPr/>
        </p:nvSpPr>
        <p:spPr bwMode="auto">
          <a:xfrm>
            <a:off x="4811412" y="3224267"/>
            <a:ext cx="1282700" cy="1047750"/>
          </a:xfrm>
          <a:custGeom>
            <a:avLst/>
            <a:gdLst>
              <a:gd name="T0" fmla="*/ 0 w 1282700"/>
              <a:gd name="T1" fmla="*/ 523875 h 1047750"/>
              <a:gd name="T2" fmla="*/ 641350 w 1282700"/>
              <a:gd name="T3" fmla="*/ 0 h 1047750"/>
              <a:gd name="T4" fmla="*/ 1282700 w 1282700"/>
              <a:gd name="T5" fmla="*/ 0 h 1047750"/>
              <a:gd name="T6" fmla="*/ 1282700 w 1282700"/>
              <a:gd name="T7" fmla="*/ 523875 h 1047750"/>
              <a:gd name="T8" fmla="*/ 641350 w 1282700"/>
              <a:gd name="T9" fmla="*/ 1047750 h 1047750"/>
              <a:gd name="T10" fmla="*/ 0 w 1282700"/>
              <a:gd name="T11" fmla="*/ 523875 h 1047750"/>
              <a:gd name="T12" fmla="*/ 0 60000 65536"/>
              <a:gd name="T13" fmla="*/ 0 60000 65536"/>
              <a:gd name="T14" fmla="*/ 0 60000 65536"/>
              <a:gd name="T15" fmla="*/ 0 60000 65536"/>
              <a:gd name="T16" fmla="*/ 0 60000 65536"/>
              <a:gd name="T17" fmla="*/ 0 60000 65536"/>
              <a:gd name="T18" fmla="*/ 0 w 1282700"/>
              <a:gd name="T19" fmla="*/ 0 h 1047750"/>
              <a:gd name="T20" fmla="*/ 1282700 w 1282700"/>
              <a:gd name="T21" fmla="*/ 1047750 h 1047750"/>
            </a:gdLst>
            <a:ahLst/>
            <a:cxnLst>
              <a:cxn ang="T12">
                <a:pos x="T0" y="T1"/>
              </a:cxn>
              <a:cxn ang="T13">
                <a:pos x="T2" y="T3"/>
              </a:cxn>
              <a:cxn ang="T14">
                <a:pos x="T4" y="T5"/>
              </a:cxn>
              <a:cxn ang="T15">
                <a:pos x="T6" y="T7"/>
              </a:cxn>
              <a:cxn ang="T16">
                <a:pos x="T8" y="T9"/>
              </a:cxn>
              <a:cxn ang="T17">
                <a:pos x="T10" y="T11"/>
              </a:cxn>
            </a:cxnLst>
            <a:rect l="T18" t="T19" r="T20" b="T21"/>
            <a:pathLst>
              <a:path w="1282700" h="1047750">
                <a:moveTo>
                  <a:pt x="0" y="523875"/>
                </a:moveTo>
                <a:cubicBezTo>
                  <a:pt x="0" y="234547"/>
                  <a:pt x="287142" y="0"/>
                  <a:pt x="641350" y="0"/>
                </a:cubicBezTo>
                <a:lnTo>
                  <a:pt x="1282700" y="0"/>
                </a:lnTo>
                <a:lnTo>
                  <a:pt x="1282700" y="523875"/>
                </a:lnTo>
                <a:cubicBezTo>
                  <a:pt x="1282700" y="813203"/>
                  <a:pt x="995558" y="1047750"/>
                  <a:pt x="641350" y="1047750"/>
                </a:cubicBezTo>
                <a:cubicBezTo>
                  <a:pt x="287142" y="1047750"/>
                  <a:pt x="0" y="813203"/>
                  <a:pt x="0" y="523875"/>
                </a:cubicBezTo>
                <a:close/>
              </a:path>
            </a:pathLst>
          </a:custGeom>
          <a:solidFill>
            <a:srgbClr val="FFFF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Re-enactment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4">
            <a:extLst>
              <a:ext uri="{FF2B5EF4-FFF2-40B4-BE49-F238E27FC236}">
                <a16:creationId xmlns:a16="http://schemas.microsoft.com/office/drawing/2014/main" id="{8C7D2869-6B3B-40FD-BC24-AFB4CDB62D1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8" name="Rectangle 50">
            <a:extLst>
              <a:ext uri="{FF2B5EF4-FFF2-40B4-BE49-F238E27FC236}">
                <a16:creationId xmlns:a16="http://schemas.microsoft.com/office/drawing/2014/main" id="{4F643639-49F9-4F53-82F8-F14EB8BF6A02}"/>
              </a:ext>
            </a:extLst>
          </p:cNvPr>
          <p:cNvSpPr>
            <a:spLocks noChangeArrowheads="1"/>
          </p:cNvSpPr>
          <p:nvPr/>
        </p:nvSpPr>
        <p:spPr bwMode="auto">
          <a:xfrm>
            <a:off x="2022647" y="118428"/>
            <a:ext cx="949187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2000" b="1" i="0" u="none" strike="noStrike" cap="none" normalizeH="0" baseline="0" dirty="0">
              <a:ln>
                <a:noFill/>
              </a:ln>
              <a:solidFill>
                <a:srgbClr val="00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000" b="1" i="0" u="none" strike="noStrike" cap="none" normalizeH="0" baseline="0" dirty="0">
                <a:ln>
                  <a:noFill/>
                </a:ln>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Ac</a:t>
            </a:r>
            <a:r>
              <a:rPr kumimoji="0" lang="en-AU" altLang="en-US" sz="2000" b="0" i="0" u="none" strike="noStrike" cap="none" normalizeH="0" baseline="0" dirty="0">
                <a:ln>
                  <a:noFill/>
                </a:ln>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tivating IF: Types of </a:t>
            </a:r>
            <a:r>
              <a:rPr kumimoji="0" lang="en-AU" altLang="en-US"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AU" altLang="en-US" sz="2000" b="0" i="0" u="none" strike="noStrike" cap="none" normalizeH="0" baseline="0" dirty="0">
                <a:ln>
                  <a:noFill/>
                </a:ln>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Natural Evidence</a:t>
            </a:r>
            <a:r>
              <a:rPr kumimoji="0" lang="en-AU" altLang="en-US"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AU" altLang="en-US" sz="2000" b="0" i="0" u="none" strike="noStrike" cap="none" normalizeH="0" baseline="0" dirty="0">
                <a:ln>
                  <a:noFill/>
                </a:ln>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 for Portfolio</a:t>
            </a:r>
            <a:endParaRPr kumimoji="0" lang="en-AU"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959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9" grpId="0" animBg="1"/>
      <p:bldP spid="20" grpId="0" animBg="1"/>
      <p:bldP spid="23" grpId="0" animBg="1"/>
      <p:bldP spid="35"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1.5|40.6"/>
</p:tagLst>
</file>

<file path=ppt/theme/theme1.xml><?xml version="1.0" encoding="utf-8"?>
<a:theme xmlns:a="http://schemas.openxmlformats.org/drawingml/2006/main" name="RetrospectVTI">
  <a:themeElements>
    <a:clrScheme name="AnalogousFromDarkSeedRightStep">
      <a:dk1>
        <a:srgbClr val="000000"/>
      </a:dk1>
      <a:lt1>
        <a:srgbClr val="FFFFFF"/>
      </a:lt1>
      <a:dk2>
        <a:srgbClr val="243841"/>
      </a:dk2>
      <a:lt2>
        <a:srgbClr val="E8E2E5"/>
      </a:lt2>
      <a:accent1>
        <a:srgbClr val="47B47C"/>
      </a:accent1>
      <a:accent2>
        <a:srgbClr val="3BB1A6"/>
      </a:accent2>
      <a:accent3>
        <a:srgbClr val="4D9DC3"/>
      </a:accent3>
      <a:accent4>
        <a:srgbClr val="405EB3"/>
      </a:accent4>
      <a:accent5>
        <a:srgbClr val="614FC4"/>
      </a:accent5>
      <a:accent6>
        <a:srgbClr val="8443B5"/>
      </a:accent6>
      <a:hlink>
        <a:srgbClr val="86852C"/>
      </a:hlink>
      <a:folHlink>
        <a:srgbClr val="7F7F7F"/>
      </a:folHlink>
    </a:clrScheme>
    <a:fontScheme name="Retrospect">
      <a:majorFont>
        <a:latin typeface="Bahnschrif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News Gothic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1383</Words>
  <Application>Microsoft Office PowerPoint</Application>
  <PresentationFormat>Widescreen</PresentationFormat>
  <Paragraphs>197</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Arial Unicode MS</vt:lpstr>
      <vt:lpstr>Bahnschrift</vt:lpstr>
      <vt:lpstr>Calibri</vt:lpstr>
      <vt:lpstr>News Gothic MT</vt:lpstr>
      <vt:lpstr>Roboto</vt:lpstr>
      <vt:lpstr>Roboto Black</vt:lpstr>
      <vt:lpstr>RetrospectVTI</vt:lpstr>
      <vt:lpstr>Activating  Identities and Futures </vt:lpstr>
      <vt:lpstr>PowerPoint Presentation</vt:lpstr>
      <vt:lpstr>PowerPoint Presentation</vt:lpstr>
      <vt:lpstr>PowerPoint Presentation</vt:lpstr>
      <vt:lpstr>PowerPoint Presentation</vt:lpstr>
      <vt:lpstr>PowerPoint Presentation</vt:lpstr>
      <vt:lpstr>AT1: Portfolio</vt:lpstr>
      <vt:lpstr>PowerPoint Presentation</vt:lpstr>
      <vt:lpstr>PowerPoint Presentation</vt:lpstr>
      <vt:lpstr>AT2: Progress Checks</vt:lpstr>
      <vt:lpstr>Symbiotic relationship between AT1 &amp; AT2</vt:lpstr>
      <vt:lpstr>PowerPoint Presentation</vt:lpstr>
      <vt:lpstr>PowerPoint Presentation</vt:lpstr>
      <vt:lpstr>Key Due Dates and Check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Project </dc:title>
  <dc:creator>Fitzgerald, Adam (Golden Grove High School)</dc:creator>
  <cp:lastModifiedBy>Fitzgerald, Adam (Golden Grove High School)</cp:lastModifiedBy>
  <cp:revision>90</cp:revision>
  <dcterms:created xsi:type="dcterms:W3CDTF">2020-01-27T03:35:04Z</dcterms:created>
  <dcterms:modified xsi:type="dcterms:W3CDTF">2022-12-14T23:23:18Z</dcterms:modified>
</cp:coreProperties>
</file>