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3" r:id="rId4"/>
    <p:sldId id="268" r:id="rId5"/>
    <p:sldId id="259" r:id="rId6"/>
    <p:sldId id="260" r:id="rId7"/>
    <p:sldId id="258" r:id="rId8"/>
    <p:sldId id="261" r:id="rId9"/>
    <p:sldId id="262" r:id="rId10"/>
    <p:sldId id="278" r:id="rId11"/>
    <p:sldId id="279" r:id="rId12"/>
    <p:sldId id="351" r:id="rId13"/>
    <p:sldId id="266" r:id="rId14"/>
    <p:sldId id="348" r:id="rId15"/>
    <p:sldId id="342" r:id="rId16"/>
    <p:sldId id="264" r:id="rId17"/>
    <p:sldId id="344" r:id="rId18"/>
    <p:sldId id="343" r:id="rId19"/>
    <p:sldId id="267" r:id="rId20"/>
    <p:sldId id="341" r:id="rId21"/>
    <p:sldId id="346" r:id="rId22"/>
    <p:sldId id="347" r:id="rId23"/>
    <p:sldId id="353" r:id="rId24"/>
    <p:sldId id="349" r:id="rId25"/>
    <p:sldId id="350" r:id="rId26"/>
    <p:sldId id="265" r:id="rId27"/>
    <p:sldId id="35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E6709-C589-4313-BCFD-BC704F2A2F5F}" v="258" dt="2023-12-14T02:27:1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tzgerald, Adam (Golden Grove High School)" userId="7cad7555-fb77-456c-b676-9a8c578674ec" providerId="ADAL" clId="{0E5E6709-C589-4313-BCFD-BC704F2A2F5F}"/>
    <pc:docChg chg="undo custSel addSld delSld modSld sldOrd">
      <pc:chgData name="Fitzgerald, Adam (Golden Grove High School)" userId="7cad7555-fb77-456c-b676-9a8c578674ec" providerId="ADAL" clId="{0E5E6709-C589-4313-BCFD-BC704F2A2F5F}" dt="2023-12-15T01:43:16.170" v="2802" actId="20577"/>
      <pc:docMkLst>
        <pc:docMk/>
      </pc:docMkLst>
      <pc:sldChg chg="addSp delSp modSp mod addAnim delAnim">
        <pc:chgData name="Fitzgerald, Adam (Golden Grove High School)" userId="7cad7555-fb77-456c-b676-9a8c578674ec" providerId="ADAL" clId="{0E5E6709-C589-4313-BCFD-BC704F2A2F5F}" dt="2023-12-12T04:41:13.513" v="778" actId="26606"/>
        <pc:sldMkLst>
          <pc:docMk/>
          <pc:sldMk cId="2315318436" sldId="256"/>
        </pc:sldMkLst>
        <pc:spChg chg="mod ord">
          <ac:chgData name="Fitzgerald, Adam (Golden Grove High School)" userId="7cad7555-fb77-456c-b676-9a8c578674ec" providerId="ADAL" clId="{0E5E6709-C589-4313-BCFD-BC704F2A2F5F}" dt="2023-12-12T04:41:13.513" v="778" actId="26606"/>
          <ac:spMkLst>
            <pc:docMk/>
            <pc:sldMk cId="2315318436" sldId="256"/>
            <ac:spMk id="6" creationId="{FCFB3CA5-53C4-3829-3880-88115B042D6D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1:13.513" v="778" actId="26606"/>
          <ac:spMkLst>
            <pc:docMk/>
            <pc:sldMk cId="2315318436" sldId="256"/>
            <ac:spMk id="21" creationId="{E18F6E8B-15ED-43C7-94BA-91549A651C73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1:13.513" v="778" actId="26606"/>
          <ac:spMkLst>
            <pc:docMk/>
            <pc:sldMk cId="2315318436" sldId="256"/>
            <ac:spMk id="28" creationId="{B81933D1-5615-42C7-9C0B-4EB7105CCE2D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1:13.513" v="778" actId="26606"/>
          <ac:spMkLst>
            <pc:docMk/>
            <pc:sldMk cId="2315318436" sldId="256"/>
            <ac:spMk id="30" creationId="{B089A89A-1E9C-4761-9DFF-53C275FBF870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1:13.513" v="778" actId="26606"/>
          <ac:spMkLst>
            <pc:docMk/>
            <pc:sldMk cId="2315318436" sldId="256"/>
            <ac:spMk id="32" creationId="{19C9EAEA-39D0-4B0E-A0EB-51E7B26740B1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1:13.513" v="778" actId="26606"/>
          <ac:spMkLst>
            <pc:docMk/>
            <pc:sldMk cId="2315318436" sldId="256"/>
            <ac:spMk id="37" creationId="{EC99CB2A-3A69-AFA0-E665-554D9C82A530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0:44.685" v="771" actId="26606"/>
          <ac:spMkLst>
            <pc:docMk/>
            <pc:sldMk cId="2315318436" sldId="256"/>
            <ac:spMk id="46" creationId="{336537A4-07E4-0E22-D14E-018FE569F2CC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0:44.685" v="771" actId="26606"/>
          <ac:spMkLst>
            <pc:docMk/>
            <pc:sldMk cId="2315318436" sldId="256"/>
            <ac:spMk id="47" creationId="{4D60F200-5EB0-B223-2439-C96C67F0FEE1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0:44.685" v="771" actId="26606"/>
          <ac:spMkLst>
            <pc:docMk/>
            <pc:sldMk cId="2315318436" sldId="256"/>
            <ac:spMk id="48" creationId="{62DF39DD-D69A-31B8-53C1-94595DDDBC5F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0:44.685" v="771" actId="26606"/>
          <ac:spMkLst>
            <pc:docMk/>
            <pc:sldMk cId="2315318436" sldId="256"/>
            <ac:spMk id="49" creationId="{1740453C-744F-DB3A-47EC-15EACE1DC117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0:44.685" v="771" actId="26606"/>
          <ac:spMkLst>
            <pc:docMk/>
            <pc:sldMk cId="2315318436" sldId="256"/>
            <ac:spMk id="50" creationId="{01EB5855-8EB7-1AE5-9030-5D0AA3C1AF4B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0:44.685" v="771" actId="26606"/>
          <ac:spMkLst>
            <pc:docMk/>
            <pc:sldMk cId="2315318436" sldId="256"/>
            <ac:spMk id="52" creationId="{1031A9CD-7DCC-4A2F-A3A5-54F91317F7BA}"/>
          </ac:spMkLst>
        </pc:spChg>
        <pc:grpChg chg="add del">
          <ac:chgData name="Fitzgerald, Adam (Golden Grove High School)" userId="7cad7555-fb77-456c-b676-9a8c578674ec" providerId="ADAL" clId="{0E5E6709-C589-4313-BCFD-BC704F2A2F5F}" dt="2023-12-12T04:41:13.513" v="778" actId="26606"/>
          <ac:grpSpMkLst>
            <pc:docMk/>
            <pc:sldMk cId="2315318436" sldId="256"/>
            <ac:grpSpMk id="23" creationId="{032D8612-31EB-44CF-A1D0-14FD4C705424}"/>
          </ac:grpSpMkLst>
        </pc:grpChg>
        <pc:grpChg chg="add del">
          <ac:chgData name="Fitzgerald, Adam (Golden Grove High School)" userId="7cad7555-fb77-456c-b676-9a8c578674ec" providerId="ADAL" clId="{0E5E6709-C589-4313-BCFD-BC704F2A2F5F}" dt="2023-12-12T04:40:29.797" v="768" actId="26606"/>
          <ac:grpSpMkLst>
            <pc:docMk/>
            <pc:sldMk cId="2315318436" sldId="256"/>
            <ac:grpSpMk id="42" creationId="{4FAA5DCB-E796-5631-BEDF-C3538DF184E0}"/>
          </ac:grpSpMkLst>
        </pc:grpChg>
        <pc:grpChg chg="add del">
          <ac:chgData name="Fitzgerald, Adam (Golden Grove High School)" userId="7cad7555-fb77-456c-b676-9a8c578674ec" providerId="ADAL" clId="{0E5E6709-C589-4313-BCFD-BC704F2A2F5F}" dt="2023-12-12T04:41:07.718" v="775" actId="26606"/>
          <ac:grpSpMkLst>
            <pc:docMk/>
            <pc:sldMk cId="2315318436" sldId="256"/>
            <ac:grpSpMk id="54" creationId="{06648943-1048-3A7E-A2A4-CBC509510301}"/>
          </ac:grpSpMkLst>
        </pc:grpChg>
        <pc:picChg chg="mod ord">
          <ac:chgData name="Fitzgerald, Adam (Golden Grove High School)" userId="7cad7555-fb77-456c-b676-9a8c578674ec" providerId="ADAL" clId="{0E5E6709-C589-4313-BCFD-BC704F2A2F5F}" dt="2023-12-12T04:41:13.513" v="778" actId="26606"/>
          <ac:picMkLst>
            <pc:docMk/>
            <pc:sldMk cId="2315318436" sldId="256"/>
            <ac:picMk id="10" creationId="{9FA0884B-29B5-E5C9-9DB0-2900C8607A88}"/>
          </ac:picMkLst>
        </pc:picChg>
        <pc:picChg chg="mod ord">
          <ac:chgData name="Fitzgerald, Adam (Golden Grove High School)" userId="7cad7555-fb77-456c-b676-9a8c578674ec" providerId="ADAL" clId="{0E5E6709-C589-4313-BCFD-BC704F2A2F5F}" dt="2023-12-12T04:41:13.513" v="778" actId="26606"/>
          <ac:picMkLst>
            <pc:docMk/>
            <pc:sldMk cId="2315318436" sldId="256"/>
            <ac:picMk id="16" creationId="{4EDA01B1-F3E7-068B-E00F-AA9F73909E00}"/>
          </ac:picMkLst>
        </pc:picChg>
      </pc:sldChg>
      <pc:sldChg chg="modSp mod">
        <pc:chgData name="Fitzgerald, Adam (Golden Grove High School)" userId="7cad7555-fb77-456c-b676-9a8c578674ec" providerId="ADAL" clId="{0E5E6709-C589-4313-BCFD-BC704F2A2F5F}" dt="2023-12-12T04:21:27.924" v="592" actId="20577"/>
        <pc:sldMkLst>
          <pc:docMk/>
          <pc:sldMk cId="337037006" sldId="257"/>
        </pc:sldMkLst>
        <pc:spChg chg="mod">
          <ac:chgData name="Fitzgerald, Adam (Golden Grove High School)" userId="7cad7555-fb77-456c-b676-9a8c578674ec" providerId="ADAL" clId="{0E5E6709-C589-4313-BCFD-BC704F2A2F5F}" dt="2023-12-12T04:21:14.029" v="580" actId="33524"/>
          <ac:spMkLst>
            <pc:docMk/>
            <pc:sldMk cId="337037006" sldId="257"/>
            <ac:spMk id="35" creationId="{1A94D5D5-983E-36C4-CA22-B02AEE54648F}"/>
          </ac:spMkLst>
        </pc:spChg>
        <pc:spChg chg="mod">
          <ac:chgData name="Fitzgerald, Adam (Golden Grove High School)" userId="7cad7555-fb77-456c-b676-9a8c578674ec" providerId="ADAL" clId="{0E5E6709-C589-4313-BCFD-BC704F2A2F5F}" dt="2023-12-12T04:21:27.924" v="592" actId="20577"/>
          <ac:spMkLst>
            <pc:docMk/>
            <pc:sldMk cId="337037006" sldId="257"/>
            <ac:spMk id="37" creationId="{EFCE3194-2F5B-028C-EC95-ADF268536665}"/>
          </ac:spMkLst>
        </pc:spChg>
      </pc:sldChg>
      <pc:sldChg chg="addSp delSp modSp mod">
        <pc:chgData name="Fitzgerald, Adam (Golden Grove High School)" userId="7cad7555-fb77-456c-b676-9a8c578674ec" providerId="ADAL" clId="{0E5E6709-C589-4313-BCFD-BC704F2A2F5F}" dt="2023-12-12T04:44:01.894" v="803" actId="27614"/>
        <pc:sldMkLst>
          <pc:docMk/>
          <pc:sldMk cId="1100188309" sldId="258"/>
        </pc:sldMkLst>
        <pc:spChg chg="add del">
          <ac:chgData name="Fitzgerald, Adam (Golden Grove High School)" userId="7cad7555-fb77-456c-b676-9a8c578674ec" providerId="ADAL" clId="{0E5E6709-C589-4313-BCFD-BC704F2A2F5F}" dt="2023-12-12T04:43:53.266" v="802" actId="26606"/>
          <ac:spMkLst>
            <pc:docMk/>
            <pc:sldMk cId="1100188309" sldId="258"/>
            <ac:spMk id="18" creationId="{37C89E4B-3C9F-44B9-8B86-D9E3D112D8EC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3:53.265" v="801" actId="26606"/>
          <ac:spMkLst>
            <pc:docMk/>
            <pc:sldMk cId="1100188309" sldId="258"/>
            <ac:spMk id="27" creationId="{51935DB0-36D0-5C2E-7342-262D35382F26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3:53.265" v="801" actId="26606"/>
          <ac:spMkLst>
            <pc:docMk/>
            <pc:sldMk cId="1100188309" sldId="258"/>
            <ac:spMk id="29" creationId="{53D31893-BB06-4F90-7CCA-0A7A2694FA80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3:53.265" v="801" actId="26606"/>
          <ac:spMkLst>
            <pc:docMk/>
            <pc:sldMk cId="1100188309" sldId="258"/>
            <ac:spMk id="31" creationId="{3F8ABF93-7FE7-6D3B-6AD7-C3921745C20D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3:53.265" v="801" actId="26606"/>
          <ac:spMkLst>
            <pc:docMk/>
            <pc:sldMk cId="1100188309" sldId="258"/>
            <ac:spMk id="33" creationId="{D3C4FB21-0C2C-3F62-3EC5-DD378DBD37B2}"/>
          </ac:spMkLst>
        </pc:spChg>
        <pc:spChg chg="add">
          <ac:chgData name="Fitzgerald, Adam (Golden Grove High School)" userId="7cad7555-fb77-456c-b676-9a8c578674ec" providerId="ADAL" clId="{0E5E6709-C589-4313-BCFD-BC704F2A2F5F}" dt="2023-12-12T04:43:53.266" v="802" actId="26606"/>
          <ac:spMkLst>
            <pc:docMk/>
            <pc:sldMk cId="1100188309" sldId="258"/>
            <ac:spMk id="35" creationId="{633C5E46-DAC5-4661-9C87-22B08E2A512F}"/>
          </ac:spMkLst>
        </pc:spChg>
        <pc:spChg chg="add">
          <ac:chgData name="Fitzgerald, Adam (Golden Grove High School)" userId="7cad7555-fb77-456c-b676-9a8c578674ec" providerId="ADAL" clId="{0E5E6709-C589-4313-BCFD-BC704F2A2F5F}" dt="2023-12-12T04:43:53.266" v="802" actId="26606"/>
          <ac:spMkLst>
            <pc:docMk/>
            <pc:sldMk cId="1100188309" sldId="258"/>
            <ac:spMk id="36" creationId="{86FF76B9-219D-4469-AF87-0236D29032F1}"/>
          </ac:spMkLst>
        </pc:spChg>
        <pc:spChg chg="add">
          <ac:chgData name="Fitzgerald, Adam (Golden Grove High School)" userId="7cad7555-fb77-456c-b676-9a8c578674ec" providerId="ADAL" clId="{0E5E6709-C589-4313-BCFD-BC704F2A2F5F}" dt="2023-12-12T04:43:53.266" v="802" actId="26606"/>
          <ac:spMkLst>
            <pc:docMk/>
            <pc:sldMk cId="1100188309" sldId="258"/>
            <ac:spMk id="39" creationId="{2E80C965-DB6D-4F81-9E9E-B027384D0BD6}"/>
          </ac:spMkLst>
        </pc:spChg>
        <pc:grpChg chg="add">
          <ac:chgData name="Fitzgerald, Adam (Golden Grove High School)" userId="7cad7555-fb77-456c-b676-9a8c578674ec" providerId="ADAL" clId="{0E5E6709-C589-4313-BCFD-BC704F2A2F5F}" dt="2023-12-12T04:43:53.266" v="802" actId="26606"/>
          <ac:grpSpMkLst>
            <pc:docMk/>
            <pc:sldMk cId="1100188309" sldId="258"/>
            <ac:grpSpMk id="37" creationId="{DB88BD78-87E1-424D-B479-C37D8E41B12E}"/>
          </ac:grpSpMkLst>
        </pc:grpChg>
        <pc:picChg chg="mod">
          <ac:chgData name="Fitzgerald, Adam (Golden Grove High School)" userId="7cad7555-fb77-456c-b676-9a8c578674ec" providerId="ADAL" clId="{0E5E6709-C589-4313-BCFD-BC704F2A2F5F}" dt="2023-12-12T04:44:01.894" v="803" actId="27614"/>
          <ac:picMkLst>
            <pc:docMk/>
            <pc:sldMk cId="1100188309" sldId="258"/>
            <ac:picMk id="4" creationId="{955A3C84-EE3E-642D-8585-0FB25A16BE6A}"/>
          </ac:picMkLst>
        </pc:picChg>
        <pc:cxnChg chg="add del">
          <ac:chgData name="Fitzgerald, Adam (Golden Grove High School)" userId="7cad7555-fb77-456c-b676-9a8c578674ec" providerId="ADAL" clId="{0E5E6709-C589-4313-BCFD-BC704F2A2F5F}" dt="2023-12-12T04:43:53.266" v="802" actId="26606"/>
          <ac:cxnSpMkLst>
            <pc:docMk/>
            <pc:sldMk cId="1100188309" sldId="258"/>
            <ac:cxnSpMk id="20" creationId="{AA2EAA10-076F-46BD-8F0F-B9A2FB77A85C}"/>
          </ac:cxnSpMkLst>
        </pc:cxnChg>
        <pc:cxnChg chg="add del">
          <ac:chgData name="Fitzgerald, Adam (Golden Grove High School)" userId="7cad7555-fb77-456c-b676-9a8c578674ec" providerId="ADAL" clId="{0E5E6709-C589-4313-BCFD-BC704F2A2F5F}" dt="2023-12-12T04:43:53.266" v="802" actId="26606"/>
          <ac:cxnSpMkLst>
            <pc:docMk/>
            <pc:sldMk cId="1100188309" sldId="258"/>
            <ac:cxnSpMk id="22" creationId="{D891E407-403B-4764-86C9-33A56D3BCAA3}"/>
          </ac:cxnSpMkLst>
        </pc:cxnChg>
      </pc:sldChg>
      <pc:sldChg chg="modSp mod">
        <pc:chgData name="Fitzgerald, Adam (Golden Grove High School)" userId="7cad7555-fb77-456c-b676-9a8c578674ec" providerId="ADAL" clId="{0E5E6709-C589-4313-BCFD-BC704F2A2F5F}" dt="2023-12-12T02:03:24.872" v="135" actId="20577"/>
        <pc:sldMkLst>
          <pc:docMk/>
          <pc:sldMk cId="3749850839" sldId="259"/>
        </pc:sldMkLst>
        <pc:spChg chg="mod">
          <ac:chgData name="Fitzgerald, Adam (Golden Grove High School)" userId="7cad7555-fb77-456c-b676-9a8c578674ec" providerId="ADAL" clId="{0E5E6709-C589-4313-BCFD-BC704F2A2F5F}" dt="2023-12-12T02:03:24.872" v="135" actId="20577"/>
          <ac:spMkLst>
            <pc:docMk/>
            <pc:sldMk cId="3749850839" sldId="259"/>
            <ac:spMk id="7" creationId="{FB61DE5F-00BA-5B16-0C8D-16C430078BE2}"/>
          </ac:spMkLst>
        </pc:spChg>
      </pc:sldChg>
      <pc:sldChg chg="addSp modSp mod setBg">
        <pc:chgData name="Fitzgerald, Adam (Golden Grove High School)" userId="7cad7555-fb77-456c-b676-9a8c578674ec" providerId="ADAL" clId="{0E5E6709-C589-4313-BCFD-BC704F2A2F5F}" dt="2023-12-14T00:40:03.509" v="2196" actId="1076"/>
        <pc:sldMkLst>
          <pc:docMk/>
          <pc:sldMk cId="1356137648" sldId="260"/>
        </pc:sldMkLst>
        <pc:spChg chg="mod">
          <ac:chgData name="Fitzgerald, Adam (Golden Grove High School)" userId="7cad7555-fb77-456c-b676-9a8c578674ec" providerId="ADAL" clId="{0E5E6709-C589-4313-BCFD-BC704F2A2F5F}" dt="2023-12-12T04:43:03.348" v="796" actId="1076"/>
          <ac:spMkLst>
            <pc:docMk/>
            <pc:sldMk cId="1356137648" sldId="260"/>
            <ac:spMk id="10" creationId="{5961B743-2D85-7881-89BB-B598A13FA2B4}"/>
          </ac:spMkLst>
        </pc:spChg>
        <pc:spChg chg="add">
          <ac:chgData name="Fitzgerald, Adam (Golden Grove High School)" userId="7cad7555-fb77-456c-b676-9a8c578674ec" providerId="ADAL" clId="{0E5E6709-C589-4313-BCFD-BC704F2A2F5F}" dt="2023-12-12T04:37:42.706" v="749" actId="26606"/>
          <ac:spMkLst>
            <pc:docMk/>
            <pc:sldMk cId="1356137648" sldId="260"/>
            <ac:spMk id="15" creationId="{86FF76B9-219D-4469-AF87-0236D29032F1}"/>
          </ac:spMkLst>
        </pc:spChg>
        <pc:spChg chg="add">
          <ac:chgData name="Fitzgerald, Adam (Golden Grove High School)" userId="7cad7555-fb77-456c-b676-9a8c578674ec" providerId="ADAL" clId="{0E5E6709-C589-4313-BCFD-BC704F2A2F5F}" dt="2023-12-12T04:37:42.706" v="749" actId="26606"/>
          <ac:spMkLst>
            <pc:docMk/>
            <pc:sldMk cId="1356137648" sldId="260"/>
            <ac:spMk id="21" creationId="{2E80C965-DB6D-4F81-9E9E-B027384D0BD6}"/>
          </ac:spMkLst>
        </pc:spChg>
        <pc:spChg chg="add">
          <ac:chgData name="Fitzgerald, Adam (Golden Grove High School)" userId="7cad7555-fb77-456c-b676-9a8c578674ec" providerId="ADAL" clId="{0E5E6709-C589-4313-BCFD-BC704F2A2F5F}" dt="2023-12-12T04:37:42.706" v="749" actId="26606"/>
          <ac:spMkLst>
            <pc:docMk/>
            <pc:sldMk cId="1356137648" sldId="260"/>
            <ac:spMk id="23" creationId="{633C5E46-DAC5-4661-9C87-22B08E2A512F}"/>
          </ac:spMkLst>
        </pc:spChg>
        <pc:grpChg chg="add">
          <ac:chgData name="Fitzgerald, Adam (Golden Grove High School)" userId="7cad7555-fb77-456c-b676-9a8c578674ec" providerId="ADAL" clId="{0E5E6709-C589-4313-BCFD-BC704F2A2F5F}" dt="2023-12-12T04:37:42.706" v="749" actId="26606"/>
          <ac:grpSpMkLst>
            <pc:docMk/>
            <pc:sldMk cId="1356137648" sldId="260"/>
            <ac:grpSpMk id="17" creationId="{DB88BD78-87E1-424D-B479-C37D8E41B12E}"/>
          </ac:grpSpMkLst>
        </pc:grpChg>
        <pc:picChg chg="mod ord">
          <ac:chgData name="Fitzgerald, Adam (Golden Grove High School)" userId="7cad7555-fb77-456c-b676-9a8c578674ec" providerId="ADAL" clId="{0E5E6709-C589-4313-BCFD-BC704F2A2F5F}" dt="2023-12-14T00:40:03.509" v="2196" actId="1076"/>
          <ac:picMkLst>
            <pc:docMk/>
            <pc:sldMk cId="1356137648" sldId="260"/>
            <ac:picMk id="4" creationId="{3BDC9A6C-6A2D-672D-71DF-8274A93CE318}"/>
          </ac:picMkLst>
        </pc:picChg>
      </pc:sldChg>
      <pc:sldChg chg="addSp modSp mod ord setBg">
        <pc:chgData name="Fitzgerald, Adam (Golden Grove High School)" userId="7cad7555-fb77-456c-b676-9a8c578674ec" providerId="ADAL" clId="{0E5E6709-C589-4313-BCFD-BC704F2A2F5F}" dt="2023-12-12T04:37:29.179" v="748" actId="26606"/>
        <pc:sldMkLst>
          <pc:docMk/>
          <pc:sldMk cId="940052069" sldId="261"/>
        </pc:sldMkLst>
        <pc:spChg chg="mod">
          <ac:chgData name="Fitzgerald, Adam (Golden Grove High School)" userId="7cad7555-fb77-456c-b676-9a8c578674ec" providerId="ADAL" clId="{0E5E6709-C589-4313-BCFD-BC704F2A2F5F}" dt="2023-12-12T04:37:29.179" v="748" actId="26606"/>
          <ac:spMkLst>
            <pc:docMk/>
            <pc:sldMk cId="940052069" sldId="261"/>
            <ac:spMk id="4" creationId="{EED19164-E2DA-F8F1-D8DB-BB3D59FE8414}"/>
          </ac:spMkLst>
        </pc:spChg>
        <pc:spChg chg="mod">
          <ac:chgData name="Fitzgerald, Adam (Golden Grove High School)" userId="7cad7555-fb77-456c-b676-9a8c578674ec" providerId="ADAL" clId="{0E5E6709-C589-4313-BCFD-BC704F2A2F5F}" dt="2023-12-12T04:37:29.179" v="748" actId="26606"/>
          <ac:spMkLst>
            <pc:docMk/>
            <pc:sldMk cId="940052069" sldId="261"/>
            <ac:spMk id="5" creationId="{155C8B9A-B43F-F7DD-5C43-F8F4383DB7C6}"/>
          </ac:spMkLst>
        </pc:spChg>
        <pc:spChg chg="mod">
          <ac:chgData name="Fitzgerald, Adam (Golden Grove High School)" userId="7cad7555-fb77-456c-b676-9a8c578674ec" providerId="ADAL" clId="{0E5E6709-C589-4313-BCFD-BC704F2A2F5F}" dt="2023-12-12T04:37:29.179" v="748" actId="26606"/>
          <ac:spMkLst>
            <pc:docMk/>
            <pc:sldMk cId="940052069" sldId="261"/>
            <ac:spMk id="6" creationId="{E65B316B-06C5-9EC9-5CE4-701F4076F125}"/>
          </ac:spMkLst>
        </pc:spChg>
        <pc:spChg chg="mod">
          <ac:chgData name="Fitzgerald, Adam (Golden Grove High School)" userId="7cad7555-fb77-456c-b676-9a8c578674ec" providerId="ADAL" clId="{0E5E6709-C589-4313-BCFD-BC704F2A2F5F}" dt="2023-12-12T04:37:29.179" v="748" actId="26606"/>
          <ac:spMkLst>
            <pc:docMk/>
            <pc:sldMk cId="940052069" sldId="261"/>
            <ac:spMk id="7" creationId="{5B315ED3-AB66-BB65-7E3B-8837AC58AAC5}"/>
          </ac:spMkLst>
        </pc:spChg>
        <pc:spChg chg="mod">
          <ac:chgData name="Fitzgerald, Adam (Golden Grove High School)" userId="7cad7555-fb77-456c-b676-9a8c578674ec" providerId="ADAL" clId="{0E5E6709-C589-4313-BCFD-BC704F2A2F5F}" dt="2023-12-12T04:37:29.179" v="748" actId="26606"/>
          <ac:spMkLst>
            <pc:docMk/>
            <pc:sldMk cId="940052069" sldId="261"/>
            <ac:spMk id="8" creationId="{ED886942-2362-2E74-D494-18BCAAC61BF4}"/>
          </ac:spMkLst>
        </pc:spChg>
        <pc:spChg chg="mod">
          <ac:chgData name="Fitzgerald, Adam (Golden Grove High School)" userId="7cad7555-fb77-456c-b676-9a8c578674ec" providerId="ADAL" clId="{0E5E6709-C589-4313-BCFD-BC704F2A2F5F}" dt="2023-12-12T04:37:29.179" v="748" actId="26606"/>
          <ac:spMkLst>
            <pc:docMk/>
            <pc:sldMk cId="940052069" sldId="261"/>
            <ac:spMk id="14" creationId="{96B1E9F8-8B52-E6BF-3073-770756F8901F}"/>
          </ac:spMkLst>
        </pc:spChg>
        <pc:spChg chg="mod">
          <ac:chgData name="Fitzgerald, Adam (Golden Grove High School)" userId="7cad7555-fb77-456c-b676-9a8c578674ec" providerId="ADAL" clId="{0E5E6709-C589-4313-BCFD-BC704F2A2F5F}" dt="2023-12-12T04:37:29.179" v="748" actId="26606"/>
          <ac:spMkLst>
            <pc:docMk/>
            <pc:sldMk cId="940052069" sldId="261"/>
            <ac:spMk id="15" creationId="{C582E811-5F1B-9C3E-65DB-D760D8A29561}"/>
          </ac:spMkLst>
        </pc:spChg>
        <pc:spChg chg="mod">
          <ac:chgData name="Fitzgerald, Adam (Golden Grove High School)" userId="7cad7555-fb77-456c-b676-9a8c578674ec" providerId="ADAL" clId="{0E5E6709-C589-4313-BCFD-BC704F2A2F5F}" dt="2023-12-12T04:37:29.179" v="748" actId="26606"/>
          <ac:spMkLst>
            <pc:docMk/>
            <pc:sldMk cId="940052069" sldId="261"/>
            <ac:spMk id="18" creationId="{B5C8CC8E-42ED-6340-4A59-C68A62BE5B0A}"/>
          </ac:spMkLst>
        </pc:spChg>
        <pc:spChg chg="add">
          <ac:chgData name="Fitzgerald, Adam (Golden Grove High School)" userId="7cad7555-fb77-456c-b676-9a8c578674ec" providerId="ADAL" clId="{0E5E6709-C589-4313-BCFD-BC704F2A2F5F}" dt="2023-12-12T04:37:29.179" v="748" actId="26606"/>
          <ac:spMkLst>
            <pc:docMk/>
            <pc:sldMk cId="940052069" sldId="261"/>
            <ac:spMk id="23" creationId="{86FF76B9-219D-4469-AF87-0236D29032F1}"/>
          </ac:spMkLst>
        </pc:spChg>
        <pc:spChg chg="add">
          <ac:chgData name="Fitzgerald, Adam (Golden Grove High School)" userId="7cad7555-fb77-456c-b676-9a8c578674ec" providerId="ADAL" clId="{0E5E6709-C589-4313-BCFD-BC704F2A2F5F}" dt="2023-12-12T04:37:29.179" v="748" actId="26606"/>
          <ac:spMkLst>
            <pc:docMk/>
            <pc:sldMk cId="940052069" sldId="261"/>
            <ac:spMk id="29" creationId="{2E80C965-DB6D-4F81-9E9E-B027384D0BD6}"/>
          </ac:spMkLst>
        </pc:spChg>
        <pc:spChg chg="add">
          <ac:chgData name="Fitzgerald, Adam (Golden Grove High School)" userId="7cad7555-fb77-456c-b676-9a8c578674ec" providerId="ADAL" clId="{0E5E6709-C589-4313-BCFD-BC704F2A2F5F}" dt="2023-12-12T04:37:29.179" v="748" actId="26606"/>
          <ac:spMkLst>
            <pc:docMk/>
            <pc:sldMk cId="940052069" sldId="261"/>
            <ac:spMk id="31" creationId="{633C5E46-DAC5-4661-9C87-22B08E2A512F}"/>
          </ac:spMkLst>
        </pc:spChg>
        <pc:grpChg chg="add">
          <ac:chgData name="Fitzgerald, Adam (Golden Grove High School)" userId="7cad7555-fb77-456c-b676-9a8c578674ec" providerId="ADAL" clId="{0E5E6709-C589-4313-BCFD-BC704F2A2F5F}" dt="2023-12-12T04:37:29.179" v="748" actId="26606"/>
          <ac:grpSpMkLst>
            <pc:docMk/>
            <pc:sldMk cId="940052069" sldId="261"/>
            <ac:grpSpMk id="25" creationId="{DB88BD78-87E1-424D-B479-C37D8E41B12E}"/>
          </ac:grpSpMkLst>
        </pc:grpChg>
      </pc:sldChg>
      <pc:sldChg chg="addSp delSp modSp mod">
        <pc:chgData name="Fitzgerald, Adam (Golden Grove High School)" userId="7cad7555-fb77-456c-b676-9a8c578674ec" providerId="ADAL" clId="{0E5E6709-C589-4313-BCFD-BC704F2A2F5F}" dt="2023-12-12T04:44:57.384" v="804" actId="26606"/>
        <pc:sldMkLst>
          <pc:docMk/>
          <pc:sldMk cId="2217017314" sldId="262"/>
        </pc:sldMkLst>
        <pc:spChg chg="del">
          <ac:chgData name="Fitzgerald, Adam (Golden Grove High School)" userId="7cad7555-fb77-456c-b676-9a8c578674ec" providerId="ADAL" clId="{0E5E6709-C589-4313-BCFD-BC704F2A2F5F}" dt="2023-12-12T01:46:34.672" v="6" actId="478"/>
          <ac:spMkLst>
            <pc:docMk/>
            <pc:sldMk cId="2217017314" sldId="262"/>
            <ac:spMk id="2" creationId="{BFD4F4C2-DFCB-D512-AA0B-0F4D40F9633B}"/>
          </ac:spMkLst>
        </pc:spChg>
        <pc:spChg chg="del">
          <ac:chgData name="Fitzgerald, Adam (Golden Grove High School)" userId="7cad7555-fb77-456c-b676-9a8c578674ec" providerId="ADAL" clId="{0E5E6709-C589-4313-BCFD-BC704F2A2F5F}" dt="2023-12-12T01:46:37.279" v="7" actId="478"/>
          <ac:spMkLst>
            <pc:docMk/>
            <pc:sldMk cId="2217017314" sldId="262"/>
            <ac:spMk id="3" creationId="{FDDA14F6-7483-CC8A-0BF3-876C95A8C539}"/>
          </ac:spMkLst>
        </pc:spChg>
        <pc:spChg chg="add mod">
          <ac:chgData name="Fitzgerald, Adam (Golden Grove High School)" userId="7cad7555-fb77-456c-b676-9a8c578674ec" providerId="ADAL" clId="{0E5E6709-C589-4313-BCFD-BC704F2A2F5F}" dt="2023-12-12T01:48:26.294" v="22" actId="113"/>
          <ac:spMkLst>
            <pc:docMk/>
            <pc:sldMk cId="2217017314" sldId="262"/>
            <ac:spMk id="4" creationId="{2B0BDEF8-D034-ED50-767B-4B5750B3E6C7}"/>
          </ac:spMkLst>
        </pc:spChg>
        <pc:spChg chg="add del mod">
          <ac:chgData name="Fitzgerald, Adam (Golden Grove High School)" userId="7cad7555-fb77-456c-b676-9a8c578674ec" providerId="ADAL" clId="{0E5E6709-C589-4313-BCFD-BC704F2A2F5F}" dt="2023-12-12T04:36:24.490" v="747" actId="26606"/>
          <ac:spMkLst>
            <pc:docMk/>
            <pc:sldMk cId="2217017314" sldId="262"/>
            <ac:spMk id="5" creationId="{40B03919-5444-4AB4-B3D9-0A3DC491290E}"/>
          </ac:spMkLst>
        </pc:spChg>
        <pc:spChg chg="add del mod">
          <ac:chgData name="Fitzgerald, Adam (Golden Grove High School)" userId="7cad7555-fb77-456c-b676-9a8c578674ec" providerId="ADAL" clId="{0E5E6709-C589-4313-BCFD-BC704F2A2F5F}" dt="2023-12-12T02:23:07.383" v="357" actId="478"/>
          <ac:spMkLst>
            <pc:docMk/>
            <pc:sldMk cId="2217017314" sldId="262"/>
            <ac:spMk id="6" creationId="{0CA38C44-3F7E-AD1B-D1B6-E3BB8CAAA9E5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2:23:21.411" v="359" actId="478"/>
          <ac:spMkLst>
            <pc:docMk/>
            <pc:sldMk cId="2217017314" sldId="262"/>
            <ac:spMk id="7" creationId="{45801CBA-6ACA-8C40-6B5A-DFCC5A18F62F}"/>
          </ac:spMkLst>
        </pc:spChg>
        <pc:spChg chg="add mod">
          <ac:chgData name="Fitzgerald, Adam (Golden Grove High School)" userId="7cad7555-fb77-456c-b676-9a8c578674ec" providerId="ADAL" clId="{0E5E6709-C589-4313-BCFD-BC704F2A2F5F}" dt="2023-12-12T02:24:01.180" v="376" actId="404"/>
          <ac:spMkLst>
            <pc:docMk/>
            <pc:sldMk cId="2217017314" sldId="262"/>
            <ac:spMk id="8" creationId="{AD579944-BC43-4DA1-62DE-C6267ECD1EBE}"/>
          </ac:spMkLst>
        </pc:spChg>
        <pc:graphicFrameChg chg="add modGraphic">
          <ac:chgData name="Fitzgerald, Adam (Golden Grove High School)" userId="7cad7555-fb77-456c-b676-9a8c578674ec" providerId="ADAL" clId="{0E5E6709-C589-4313-BCFD-BC704F2A2F5F}" dt="2023-12-12T04:44:57.384" v="804" actId="26606"/>
          <ac:graphicFrameMkLst>
            <pc:docMk/>
            <pc:sldMk cId="2217017314" sldId="262"/>
            <ac:graphicFrameMk id="10" creationId="{E31D5817-ADA2-1B10-71DE-9FCD8E95B3DF}"/>
          </ac:graphicFrameMkLst>
        </pc:graphicFrameChg>
      </pc:sldChg>
      <pc:sldChg chg="addSp delSp modSp mod">
        <pc:chgData name="Fitzgerald, Adam (Golden Grove High School)" userId="7cad7555-fb77-456c-b676-9a8c578674ec" providerId="ADAL" clId="{0E5E6709-C589-4313-BCFD-BC704F2A2F5F}" dt="2023-12-15T01:25:04.581" v="2761" actId="20577"/>
        <pc:sldMkLst>
          <pc:docMk/>
          <pc:sldMk cId="3796831778" sldId="263"/>
        </pc:sldMkLst>
        <pc:spChg chg="mod">
          <ac:chgData name="Fitzgerald, Adam (Golden Grove High School)" userId="7cad7555-fb77-456c-b676-9a8c578674ec" providerId="ADAL" clId="{0E5E6709-C589-4313-BCFD-BC704F2A2F5F}" dt="2023-12-12T04:39:13.949" v="762" actId="26606"/>
          <ac:spMkLst>
            <pc:docMk/>
            <pc:sldMk cId="3796831778" sldId="263"/>
            <ac:spMk id="2" creationId="{95FC6FC0-C12A-5645-81A2-211AF232FABE}"/>
          </ac:spMkLst>
        </pc:spChg>
        <pc:spChg chg="mod">
          <ac:chgData name="Fitzgerald, Adam (Golden Grove High School)" userId="7cad7555-fb77-456c-b676-9a8c578674ec" providerId="ADAL" clId="{0E5E6709-C589-4313-BCFD-BC704F2A2F5F}" dt="2023-12-15T01:25:04.581" v="2761" actId="20577"/>
          <ac:spMkLst>
            <pc:docMk/>
            <pc:sldMk cId="3796831778" sldId="263"/>
            <ac:spMk id="3" creationId="{6D65E265-21C7-E173-2D07-20916627E3BD}"/>
          </ac:spMkLst>
        </pc:spChg>
        <pc:spChg chg="del">
          <ac:chgData name="Fitzgerald, Adam (Golden Grove High School)" userId="7cad7555-fb77-456c-b676-9a8c578674ec" providerId="ADAL" clId="{0E5E6709-C589-4313-BCFD-BC704F2A2F5F}" dt="2023-12-12T04:38:12.450" v="750" actId="26606"/>
          <ac:spMkLst>
            <pc:docMk/>
            <pc:sldMk cId="3796831778" sldId="263"/>
            <ac:spMk id="17" creationId="{907EF6B7-1338-4443-8C46-6A318D952DFD}"/>
          </ac:spMkLst>
        </pc:spChg>
        <pc:spChg chg="del">
          <ac:chgData name="Fitzgerald, Adam (Golden Grove High School)" userId="7cad7555-fb77-456c-b676-9a8c578674ec" providerId="ADAL" clId="{0E5E6709-C589-4313-BCFD-BC704F2A2F5F}" dt="2023-12-12T04:38:12.450" v="750" actId="26606"/>
          <ac:spMkLst>
            <pc:docMk/>
            <pc:sldMk cId="3796831778" sldId="263"/>
            <ac:spMk id="19" creationId="{DAAE4CDD-124C-4DCF-9584-B6033B545DD5}"/>
          </ac:spMkLst>
        </pc:spChg>
        <pc:spChg chg="del">
          <ac:chgData name="Fitzgerald, Adam (Golden Grove High School)" userId="7cad7555-fb77-456c-b676-9a8c578674ec" providerId="ADAL" clId="{0E5E6709-C589-4313-BCFD-BC704F2A2F5F}" dt="2023-12-12T04:38:12.450" v="750" actId="26606"/>
          <ac:spMkLst>
            <pc:docMk/>
            <pc:sldMk cId="3796831778" sldId="263"/>
            <ac:spMk id="21" creationId="{081E4A58-353D-44AE-B2FC-2A74E2E400F7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39:13.949" v="762" actId="26606"/>
          <ac:spMkLst>
            <pc:docMk/>
            <pc:sldMk cId="3796831778" sldId="263"/>
            <ac:spMk id="32" creationId="{04812C46-200A-4DEB-A05E-3ED6C68C2387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39:13.949" v="762" actId="26606"/>
          <ac:spMkLst>
            <pc:docMk/>
            <pc:sldMk cId="3796831778" sldId="263"/>
            <ac:spMk id="34" creationId="{D1EA859B-E555-4109-94F3-6700E046E008}"/>
          </ac:spMkLst>
        </pc:spChg>
        <pc:spChg chg="add">
          <ac:chgData name="Fitzgerald, Adam (Golden Grove High School)" userId="7cad7555-fb77-456c-b676-9a8c578674ec" providerId="ADAL" clId="{0E5E6709-C589-4313-BCFD-BC704F2A2F5F}" dt="2023-12-12T04:39:13.949" v="762" actId="26606"/>
          <ac:spMkLst>
            <pc:docMk/>
            <pc:sldMk cId="3796831778" sldId="263"/>
            <ac:spMk id="39" creationId="{3ECBE1F1-D69B-4AFA-ABD5-8E41720EF6DE}"/>
          </ac:spMkLst>
        </pc:spChg>
        <pc:spChg chg="add">
          <ac:chgData name="Fitzgerald, Adam (Golden Grove High School)" userId="7cad7555-fb77-456c-b676-9a8c578674ec" providerId="ADAL" clId="{0E5E6709-C589-4313-BCFD-BC704F2A2F5F}" dt="2023-12-12T04:39:13.949" v="762" actId="26606"/>
          <ac:spMkLst>
            <pc:docMk/>
            <pc:sldMk cId="3796831778" sldId="263"/>
            <ac:spMk id="41" creationId="{603A6265-E10C-4B85-9C20-E75FCAF9CC63}"/>
          </ac:spMkLst>
        </pc:spChg>
        <pc:picChg chg="add mod ord">
          <ac:chgData name="Fitzgerald, Adam (Golden Grove High School)" userId="7cad7555-fb77-456c-b676-9a8c578674ec" providerId="ADAL" clId="{0E5E6709-C589-4313-BCFD-BC704F2A2F5F}" dt="2023-12-12T04:39:13.949" v="762" actId="26606"/>
          <ac:picMkLst>
            <pc:docMk/>
            <pc:sldMk cId="3796831778" sldId="263"/>
            <ac:picMk id="23" creationId="{87CD6D47-FA1B-213A-C316-A43AD1DCF1C2}"/>
          </ac:picMkLst>
        </pc:picChg>
        <pc:cxnChg chg="add del">
          <ac:chgData name="Fitzgerald, Adam (Golden Grove High School)" userId="7cad7555-fb77-456c-b676-9a8c578674ec" providerId="ADAL" clId="{0E5E6709-C589-4313-BCFD-BC704F2A2F5F}" dt="2023-12-12T04:38:39.826" v="757" actId="26606"/>
          <ac:cxnSpMkLst>
            <pc:docMk/>
            <pc:sldMk cId="3796831778" sldId="263"/>
            <ac:cxnSpMk id="27" creationId="{1503BFE4-729B-D9D0-C17B-501E6AF1127A}"/>
          </ac:cxnSpMkLst>
        </pc:cxnChg>
      </pc:sldChg>
      <pc:sldChg chg="addSp delSp modSp add mod setBg">
        <pc:chgData name="Fitzgerald, Adam (Golden Grove High School)" userId="7cad7555-fb77-456c-b676-9a8c578674ec" providerId="ADAL" clId="{0E5E6709-C589-4313-BCFD-BC704F2A2F5F}" dt="2023-12-12T04:45:13.556" v="806" actId="26606"/>
        <pc:sldMkLst>
          <pc:docMk/>
          <pc:sldMk cId="53649168" sldId="264"/>
        </pc:sldMkLst>
        <pc:spChg chg="add del mod">
          <ac:chgData name="Fitzgerald, Adam (Golden Grove High School)" userId="7cad7555-fb77-456c-b676-9a8c578674ec" providerId="ADAL" clId="{0E5E6709-C589-4313-BCFD-BC704F2A2F5F}" dt="2023-12-12T04:36:02.808" v="746" actId="1076"/>
          <ac:spMkLst>
            <pc:docMk/>
            <pc:sldMk cId="53649168" sldId="264"/>
            <ac:spMk id="2" creationId="{461A3240-5269-5060-6EA0-8FB0EBE93397}"/>
          </ac:spMkLst>
        </pc:spChg>
        <pc:spChg chg="mod">
          <ac:chgData name="Fitzgerald, Adam (Golden Grove High School)" userId="7cad7555-fb77-456c-b676-9a8c578674ec" providerId="ADAL" clId="{0E5E6709-C589-4313-BCFD-BC704F2A2F5F}" dt="2023-12-12T04:34:07.037" v="729" actId="26606"/>
          <ac:spMkLst>
            <pc:docMk/>
            <pc:sldMk cId="53649168" sldId="264"/>
            <ac:spMk id="4" creationId="{2B0BDEF8-D034-ED50-767B-4B5750B3E6C7}"/>
          </ac:spMkLst>
        </pc:spChg>
        <pc:spChg chg="add del mod">
          <ac:chgData name="Fitzgerald, Adam (Golden Grove High School)" userId="7cad7555-fb77-456c-b676-9a8c578674ec" providerId="ADAL" clId="{0E5E6709-C589-4313-BCFD-BC704F2A2F5F}" dt="2023-12-12T04:35:44.738" v="744" actId="26606"/>
          <ac:spMkLst>
            <pc:docMk/>
            <pc:sldMk cId="53649168" sldId="264"/>
            <ac:spMk id="5" creationId="{40B03919-5444-4AB4-B3D9-0A3DC491290E}"/>
          </ac:spMkLst>
        </pc:spChg>
        <pc:spChg chg="add del mod">
          <ac:chgData name="Fitzgerald, Adam (Golden Grove High School)" userId="7cad7555-fb77-456c-b676-9a8c578674ec" providerId="ADAL" clId="{0E5E6709-C589-4313-BCFD-BC704F2A2F5F}" dt="2023-12-12T03:59:40.429" v="536" actId="478"/>
          <ac:spMkLst>
            <pc:docMk/>
            <pc:sldMk cId="53649168" sldId="264"/>
            <ac:spMk id="6" creationId="{9D0E2E3F-17B0-8DAD-3C6C-387EF1984370}"/>
          </ac:spMkLst>
        </pc:spChg>
        <pc:spChg chg="mod">
          <ac:chgData name="Fitzgerald, Adam (Golden Grove High School)" userId="7cad7555-fb77-456c-b676-9a8c578674ec" providerId="ADAL" clId="{0E5E6709-C589-4313-BCFD-BC704F2A2F5F}" dt="2023-12-12T04:34:07.037" v="729" actId="26606"/>
          <ac:spMkLst>
            <pc:docMk/>
            <pc:sldMk cId="53649168" sldId="264"/>
            <ac:spMk id="8" creationId="{AD579944-BC43-4DA1-62DE-C6267ECD1EBE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34:07.019" v="728" actId="26606"/>
          <ac:spMkLst>
            <pc:docMk/>
            <pc:sldMk cId="53649168" sldId="264"/>
            <ac:spMk id="13" creationId="{01D0AF59-99C3-4251-AB9A-C966C6AD4400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34:07.019" v="728" actId="26606"/>
          <ac:spMkLst>
            <pc:docMk/>
            <pc:sldMk cId="53649168" sldId="264"/>
            <ac:spMk id="15" creationId="{1855405F-37A2-4869-9154-F8BE3BECE6C3}"/>
          </ac:spMkLst>
        </pc:spChg>
        <pc:spChg chg="add">
          <ac:chgData name="Fitzgerald, Adam (Golden Grove High School)" userId="7cad7555-fb77-456c-b676-9a8c578674ec" providerId="ADAL" clId="{0E5E6709-C589-4313-BCFD-BC704F2A2F5F}" dt="2023-12-12T04:34:07.037" v="729" actId="26606"/>
          <ac:spMkLst>
            <pc:docMk/>
            <pc:sldMk cId="53649168" sldId="264"/>
            <ac:spMk id="18" creationId="{86FF76B9-219D-4469-AF87-0236D29032F1}"/>
          </ac:spMkLst>
        </pc:spChg>
        <pc:spChg chg="add">
          <ac:chgData name="Fitzgerald, Adam (Golden Grove High School)" userId="7cad7555-fb77-456c-b676-9a8c578674ec" providerId="ADAL" clId="{0E5E6709-C589-4313-BCFD-BC704F2A2F5F}" dt="2023-12-12T04:34:07.037" v="729" actId="26606"/>
          <ac:spMkLst>
            <pc:docMk/>
            <pc:sldMk cId="53649168" sldId="264"/>
            <ac:spMk id="19" creationId="{2E80C965-DB6D-4F81-9E9E-B027384D0BD6}"/>
          </ac:spMkLst>
        </pc:spChg>
        <pc:spChg chg="add">
          <ac:chgData name="Fitzgerald, Adam (Golden Grove High School)" userId="7cad7555-fb77-456c-b676-9a8c578674ec" providerId="ADAL" clId="{0E5E6709-C589-4313-BCFD-BC704F2A2F5F}" dt="2023-12-12T04:34:07.037" v="729" actId="26606"/>
          <ac:spMkLst>
            <pc:docMk/>
            <pc:sldMk cId="53649168" sldId="264"/>
            <ac:spMk id="21" creationId="{633C5E46-DAC5-4661-9C87-22B08E2A512F}"/>
          </ac:spMkLst>
        </pc:spChg>
        <pc:grpChg chg="add">
          <ac:chgData name="Fitzgerald, Adam (Golden Grove High School)" userId="7cad7555-fb77-456c-b676-9a8c578674ec" providerId="ADAL" clId="{0E5E6709-C589-4313-BCFD-BC704F2A2F5F}" dt="2023-12-12T04:34:07.037" v="729" actId="26606"/>
          <ac:grpSpMkLst>
            <pc:docMk/>
            <pc:sldMk cId="53649168" sldId="264"/>
            <ac:grpSpMk id="20" creationId="{DB88BD78-87E1-424D-B479-C37D8E41B12E}"/>
          </ac:grpSpMkLst>
        </pc:grpChg>
        <pc:graphicFrameChg chg="add del">
          <ac:chgData name="Fitzgerald, Adam (Golden Grove High School)" userId="7cad7555-fb77-456c-b676-9a8c578674ec" providerId="ADAL" clId="{0E5E6709-C589-4313-BCFD-BC704F2A2F5F}" dt="2023-12-12T04:34:51.052" v="733" actId="26606"/>
          <ac:graphicFrameMkLst>
            <pc:docMk/>
            <pc:sldMk cId="53649168" sldId="264"/>
            <ac:graphicFrameMk id="23" creationId="{42504C77-A318-7B18-2D80-98B655BB8005}"/>
          </ac:graphicFrameMkLst>
        </pc:graphicFrameChg>
        <pc:graphicFrameChg chg="add del">
          <ac:chgData name="Fitzgerald, Adam (Golden Grove High School)" userId="7cad7555-fb77-456c-b676-9a8c578674ec" providerId="ADAL" clId="{0E5E6709-C589-4313-BCFD-BC704F2A2F5F}" dt="2023-12-12T04:35:39.975" v="743" actId="26606"/>
          <ac:graphicFrameMkLst>
            <pc:docMk/>
            <pc:sldMk cId="53649168" sldId="264"/>
            <ac:graphicFrameMk id="24" creationId="{B543E4CA-48E2-67F2-B8A7-63D33EB87DA2}"/>
          </ac:graphicFrameMkLst>
        </pc:graphicFrameChg>
        <pc:graphicFrameChg chg="add mod modGraphic">
          <ac:chgData name="Fitzgerald, Adam (Golden Grove High School)" userId="7cad7555-fb77-456c-b676-9a8c578674ec" providerId="ADAL" clId="{0E5E6709-C589-4313-BCFD-BC704F2A2F5F}" dt="2023-12-12T04:45:13.556" v="806" actId="26606"/>
          <ac:graphicFrameMkLst>
            <pc:docMk/>
            <pc:sldMk cId="53649168" sldId="264"/>
            <ac:graphicFrameMk id="25" creationId="{B543E4CA-48E2-67F2-B8A7-63D33EB87DA2}"/>
          </ac:graphicFrameMkLst>
        </pc:graphicFrameChg>
      </pc:sldChg>
      <pc:sldChg chg="addSp delSp modSp new mod ord setBg">
        <pc:chgData name="Fitzgerald, Adam (Golden Grove High School)" userId="7cad7555-fb77-456c-b676-9a8c578674ec" providerId="ADAL" clId="{0E5E6709-C589-4313-BCFD-BC704F2A2F5F}" dt="2023-12-14T02:29:09.199" v="2667"/>
        <pc:sldMkLst>
          <pc:docMk/>
          <pc:sldMk cId="2691415748" sldId="265"/>
        </pc:sldMkLst>
        <pc:spChg chg="del">
          <ac:chgData name="Fitzgerald, Adam (Golden Grove High School)" userId="7cad7555-fb77-456c-b676-9a8c578674ec" providerId="ADAL" clId="{0E5E6709-C589-4313-BCFD-BC704F2A2F5F}" dt="2023-12-12T04:49:19.201" v="810" actId="478"/>
          <ac:spMkLst>
            <pc:docMk/>
            <pc:sldMk cId="2691415748" sldId="265"/>
            <ac:spMk id="2" creationId="{8ED51EFF-F990-3F12-F1BA-547D11FACA2A}"/>
          </ac:spMkLst>
        </pc:spChg>
        <pc:spChg chg="del">
          <ac:chgData name="Fitzgerald, Adam (Golden Grove High School)" userId="7cad7555-fb77-456c-b676-9a8c578674ec" providerId="ADAL" clId="{0E5E6709-C589-4313-BCFD-BC704F2A2F5F}" dt="2023-12-12T04:49:21.692" v="811" actId="478"/>
          <ac:spMkLst>
            <pc:docMk/>
            <pc:sldMk cId="2691415748" sldId="265"/>
            <ac:spMk id="3" creationId="{19AE17D9-1B74-DE4B-F7A8-2D21659AE101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49:15.084" v="809" actId="478"/>
          <ac:spMkLst>
            <pc:docMk/>
            <pc:sldMk cId="2691415748" sldId="265"/>
            <ac:spMk id="5" creationId="{E583F187-6919-CD12-4FBA-937CBBFEA20A}"/>
          </ac:spMkLst>
        </pc:spChg>
        <pc:spChg chg="add">
          <ac:chgData name="Fitzgerald, Adam (Golden Grove High School)" userId="7cad7555-fb77-456c-b676-9a8c578674ec" providerId="ADAL" clId="{0E5E6709-C589-4313-BCFD-BC704F2A2F5F}" dt="2023-12-12T04:53:20.333" v="827" actId="26606"/>
          <ac:spMkLst>
            <pc:docMk/>
            <pc:sldMk cId="2691415748" sldId="265"/>
            <ac:spMk id="11" creationId="{42A4FC2C-047E-45A5-965D-8E1E3BF09BC6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50:56.168" v="816" actId="26606"/>
          <ac:spMkLst>
            <pc:docMk/>
            <pc:sldMk cId="2691415748" sldId="265"/>
            <ac:spMk id="12" creationId="{86FF76B9-219D-4469-AF87-0236D29032F1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50:56.168" v="816" actId="26606"/>
          <ac:spMkLst>
            <pc:docMk/>
            <pc:sldMk cId="2691415748" sldId="265"/>
            <ac:spMk id="18" creationId="{2E80C965-DB6D-4F81-9E9E-B027384D0BD6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50:56.168" v="816" actId="26606"/>
          <ac:spMkLst>
            <pc:docMk/>
            <pc:sldMk cId="2691415748" sldId="265"/>
            <ac:spMk id="20" creationId="{633C5E46-DAC5-4661-9C87-22B08E2A512F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52:57.503" v="820" actId="26606"/>
          <ac:spMkLst>
            <pc:docMk/>
            <pc:sldMk cId="2691415748" sldId="265"/>
            <ac:spMk id="22" creationId="{B9FF99BD-075F-4761-A995-6FC574BD25EA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52:57.503" v="820" actId="26606"/>
          <ac:spMkLst>
            <pc:docMk/>
            <pc:sldMk cId="2691415748" sldId="265"/>
            <ac:spMk id="23" creationId="{A7B21A54-9BA3-4EA9-B460-5A829ADD9051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52:57.503" v="820" actId="26606"/>
          <ac:spMkLst>
            <pc:docMk/>
            <pc:sldMk cId="2691415748" sldId="265"/>
            <ac:spMk id="24" creationId="{6FA8F714-B9D8-488A-8CCA-E9948FF913A9}"/>
          </ac:spMkLst>
        </pc:spChg>
        <pc:grpChg chg="add del">
          <ac:chgData name="Fitzgerald, Adam (Golden Grove High School)" userId="7cad7555-fb77-456c-b676-9a8c578674ec" providerId="ADAL" clId="{0E5E6709-C589-4313-BCFD-BC704F2A2F5F}" dt="2023-12-12T04:50:56.168" v="816" actId="26606"/>
          <ac:grpSpMkLst>
            <pc:docMk/>
            <pc:sldMk cId="2691415748" sldId="265"/>
            <ac:grpSpMk id="14" creationId="{DB88BD78-87E1-424D-B479-C37D8E41B12E}"/>
          </ac:grpSpMkLst>
        </pc:grpChg>
        <pc:graphicFrameChg chg="add del mod">
          <ac:chgData name="Fitzgerald, Adam (Golden Grove High School)" userId="7cad7555-fb77-456c-b676-9a8c578674ec" providerId="ADAL" clId="{0E5E6709-C589-4313-BCFD-BC704F2A2F5F}" dt="2023-12-12T04:53:01.989" v="822" actId="478"/>
          <ac:graphicFrameMkLst>
            <pc:docMk/>
            <pc:sldMk cId="2691415748" sldId="265"/>
            <ac:graphicFrameMk id="6" creationId="{A847C0CB-3758-EC1D-5A69-5EB690296AED}"/>
          </ac:graphicFrameMkLst>
        </pc:graphicFrameChg>
        <pc:graphicFrameChg chg="add del mod modGraphic">
          <ac:chgData name="Fitzgerald, Adam (Golden Grove High School)" userId="7cad7555-fb77-456c-b676-9a8c578674ec" providerId="ADAL" clId="{0E5E6709-C589-4313-BCFD-BC704F2A2F5F}" dt="2023-12-12T04:53:05.438" v="823" actId="478"/>
          <ac:graphicFrameMkLst>
            <pc:docMk/>
            <pc:sldMk cId="2691415748" sldId="265"/>
            <ac:graphicFrameMk id="7" creationId="{BDF68156-6A11-A72F-A1A0-231233963DAA}"/>
          </ac:graphicFrameMkLst>
        </pc:graphicFrameChg>
        <pc:picChg chg="add mod">
          <ac:chgData name="Fitzgerald, Adam (Golden Grove High School)" userId="7cad7555-fb77-456c-b676-9a8c578674ec" providerId="ADAL" clId="{0E5E6709-C589-4313-BCFD-BC704F2A2F5F}" dt="2023-12-12T04:53:25.379" v="828" actId="27614"/>
          <ac:picMkLst>
            <pc:docMk/>
            <pc:sldMk cId="2691415748" sldId="265"/>
            <ac:picMk id="9" creationId="{2B1353FB-48B0-D9EC-B9BD-026C9F33D14F}"/>
          </ac:picMkLst>
        </pc:picChg>
      </pc:sldChg>
      <pc:sldChg chg="addSp delSp modSp new mod setBg">
        <pc:chgData name="Fitzgerald, Adam (Golden Grove High School)" userId="7cad7555-fb77-456c-b676-9a8c578674ec" providerId="ADAL" clId="{0E5E6709-C589-4313-BCFD-BC704F2A2F5F}" dt="2023-12-13T23:10:44.100" v="1208" actId="255"/>
        <pc:sldMkLst>
          <pc:docMk/>
          <pc:sldMk cId="1830602646" sldId="266"/>
        </pc:sldMkLst>
        <pc:spChg chg="del">
          <ac:chgData name="Fitzgerald, Adam (Golden Grove High School)" userId="7cad7555-fb77-456c-b676-9a8c578674ec" providerId="ADAL" clId="{0E5E6709-C589-4313-BCFD-BC704F2A2F5F}" dt="2023-12-12T04:54:45.645" v="830" actId="478"/>
          <ac:spMkLst>
            <pc:docMk/>
            <pc:sldMk cId="1830602646" sldId="266"/>
            <ac:spMk id="2" creationId="{336CA0BF-049F-C979-9CB5-3EC4C9F01593}"/>
          </ac:spMkLst>
        </pc:spChg>
        <pc:spChg chg="del">
          <ac:chgData name="Fitzgerald, Adam (Golden Grove High School)" userId="7cad7555-fb77-456c-b676-9a8c578674ec" providerId="ADAL" clId="{0E5E6709-C589-4313-BCFD-BC704F2A2F5F}" dt="2023-12-12T04:54:48.161" v="831" actId="478"/>
          <ac:spMkLst>
            <pc:docMk/>
            <pc:sldMk cId="1830602646" sldId="266"/>
            <ac:spMk id="3" creationId="{D0BE22FB-4BC3-BFE1-B405-CF0B801431EB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4:54:52.880" v="833" actId="22"/>
          <ac:spMkLst>
            <pc:docMk/>
            <pc:sldMk cId="1830602646" sldId="266"/>
            <ac:spMk id="5" creationId="{5683FB20-F058-0E5C-DBDE-A33F420278BC}"/>
          </ac:spMkLst>
        </pc:spChg>
        <pc:spChg chg="add mod">
          <ac:chgData name="Fitzgerald, Adam (Golden Grove High School)" userId="7cad7555-fb77-456c-b676-9a8c578674ec" providerId="ADAL" clId="{0E5E6709-C589-4313-BCFD-BC704F2A2F5F}" dt="2023-12-12T05:21:05.739" v="1092" actId="26606"/>
          <ac:spMkLst>
            <pc:docMk/>
            <pc:sldMk cId="1830602646" sldId="266"/>
            <ac:spMk id="7" creationId="{2687F83B-E200-D8FB-851E-59DD262768EA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00:08.467" v="887" actId="22"/>
          <ac:spMkLst>
            <pc:docMk/>
            <pc:sldMk cId="1830602646" sldId="266"/>
            <ac:spMk id="11" creationId="{705EDF55-091C-69F6-8E88-646EF09E4827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20:30.244" v="1085" actId="26606"/>
          <ac:spMkLst>
            <pc:docMk/>
            <pc:sldMk cId="1830602646" sldId="266"/>
            <ac:spMk id="19" creationId="{BCED4D40-4B67-4331-AC48-79B82B4A47D8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20:30.244" v="1085" actId="26606"/>
          <ac:spMkLst>
            <pc:docMk/>
            <pc:sldMk cId="1830602646" sldId="266"/>
            <ac:spMk id="21" creationId="{670CEDEF-4F34-412E-84EE-329C1E936AF5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20:19.482" v="1080" actId="26606"/>
          <ac:spMkLst>
            <pc:docMk/>
            <pc:sldMk cId="1830602646" sldId="266"/>
            <ac:spMk id="26" creationId="{53F29798-D584-4792-9B62-3F5F5C36D619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20:22.632" v="1082" actId="26606"/>
          <ac:spMkLst>
            <pc:docMk/>
            <pc:sldMk cId="1830602646" sldId="266"/>
            <ac:spMk id="28" creationId="{3FCFB1DE-0B7E-48CC-BA90-B2AB0889F9D6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20:22.632" v="1082" actId="26606"/>
          <ac:spMkLst>
            <pc:docMk/>
            <pc:sldMk cId="1830602646" sldId="266"/>
            <ac:spMk id="29" creationId="{665DBBEF-238B-476B-96AB-8AAC3224ECEA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21:05.739" v="1092" actId="26606"/>
          <ac:spMkLst>
            <pc:docMk/>
            <pc:sldMk cId="1830602646" sldId="266"/>
            <ac:spMk id="30" creationId="{586B4EF9-43BA-4655-A6FF-1D8E21574C95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20:30.221" v="1084" actId="26606"/>
          <ac:spMkLst>
            <pc:docMk/>
            <pc:sldMk cId="1830602646" sldId="266"/>
            <ac:spMk id="31" creationId="{C59AB4C8-9178-4F7A-8404-6890510B5917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20:30.221" v="1084" actId="26606"/>
          <ac:spMkLst>
            <pc:docMk/>
            <pc:sldMk cId="1830602646" sldId="266"/>
            <ac:spMk id="32" creationId="{4CFDFB37-4BC7-42C6-915D-A6609139BFE7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21:05.739" v="1092" actId="26606"/>
          <ac:spMkLst>
            <pc:docMk/>
            <pc:sldMk cId="1830602646" sldId="266"/>
            <ac:spMk id="34" creationId="{C1A1C5D3-C053-4EE9-BE1A-419B6E27CCAE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21:05.739" v="1092" actId="26606"/>
          <ac:spMkLst>
            <pc:docMk/>
            <pc:sldMk cId="1830602646" sldId="266"/>
            <ac:spMk id="35" creationId="{A3473CF9-37EB-43E7-89EF-D2D1C53D1DAC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21:05.670" v="1091" actId="26606"/>
          <ac:spMkLst>
            <pc:docMk/>
            <pc:sldMk cId="1830602646" sldId="266"/>
            <ac:spMk id="40" creationId="{C1A1C5D3-C053-4EE9-BE1A-419B6E27CCAE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21:05.670" v="1091" actId="26606"/>
          <ac:spMkLst>
            <pc:docMk/>
            <pc:sldMk cId="1830602646" sldId="266"/>
            <ac:spMk id="42" creationId="{A3473CF9-37EB-43E7-89EF-D2D1C53D1DAC}"/>
          </ac:spMkLst>
        </pc:spChg>
        <pc:spChg chg="add del">
          <ac:chgData name="Fitzgerald, Adam (Golden Grove High School)" userId="7cad7555-fb77-456c-b676-9a8c578674ec" providerId="ADAL" clId="{0E5E6709-C589-4313-BCFD-BC704F2A2F5F}" dt="2023-12-12T05:21:05.670" v="1091" actId="26606"/>
          <ac:spMkLst>
            <pc:docMk/>
            <pc:sldMk cId="1830602646" sldId="266"/>
            <ac:spMk id="44" creationId="{586B4EF9-43BA-4655-A6FF-1D8E21574C95}"/>
          </ac:spMkLst>
        </pc:spChg>
        <pc:spChg chg="add">
          <ac:chgData name="Fitzgerald, Adam (Golden Grove High School)" userId="7cad7555-fb77-456c-b676-9a8c578674ec" providerId="ADAL" clId="{0E5E6709-C589-4313-BCFD-BC704F2A2F5F}" dt="2023-12-12T05:21:05.739" v="1092" actId="26606"/>
          <ac:spMkLst>
            <pc:docMk/>
            <pc:sldMk cId="1830602646" sldId="266"/>
            <ac:spMk id="46" creationId="{A7009A0A-BEF5-4EAC-AF15-E4F9F002E239}"/>
          </ac:spMkLst>
        </pc:spChg>
        <pc:spChg chg="add">
          <ac:chgData name="Fitzgerald, Adam (Golden Grove High School)" userId="7cad7555-fb77-456c-b676-9a8c578674ec" providerId="ADAL" clId="{0E5E6709-C589-4313-BCFD-BC704F2A2F5F}" dt="2023-12-12T05:21:05.739" v="1092" actId="26606"/>
          <ac:spMkLst>
            <pc:docMk/>
            <pc:sldMk cId="1830602646" sldId="266"/>
            <ac:spMk id="47" creationId="{A8384FB5-9ADC-4DDC-881B-597D56F5B15D}"/>
          </ac:spMkLst>
        </pc:spChg>
        <pc:spChg chg="add">
          <ac:chgData name="Fitzgerald, Adam (Golden Grove High School)" userId="7cad7555-fb77-456c-b676-9a8c578674ec" providerId="ADAL" clId="{0E5E6709-C589-4313-BCFD-BC704F2A2F5F}" dt="2023-12-12T05:21:05.739" v="1092" actId="26606"/>
          <ac:spMkLst>
            <pc:docMk/>
            <pc:sldMk cId="1830602646" sldId="266"/>
            <ac:spMk id="48" creationId="{1199E1B1-A8C0-4FE8-A5A8-1CB41D69F857}"/>
          </ac:spMkLst>
        </pc:spChg>
        <pc:spChg chg="add">
          <ac:chgData name="Fitzgerald, Adam (Golden Grove High School)" userId="7cad7555-fb77-456c-b676-9a8c578674ec" providerId="ADAL" clId="{0E5E6709-C589-4313-BCFD-BC704F2A2F5F}" dt="2023-12-12T05:21:05.739" v="1092" actId="26606"/>
          <ac:spMkLst>
            <pc:docMk/>
            <pc:sldMk cId="1830602646" sldId="266"/>
            <ac:spMk id="49" creationId="{84A8DE83-DE75-4B41-9DB4-A7EC0B0DEC0B}"/>
          </ac:spMkLst>
        </pc:spChg>
        <pc:graphicFrameChg chg="modGraphic">
          <ac:chgData name="Fitzgerald, Adam (Golden Grove High School)" userId="7cad7555-fb77-456c-b676-9a8c578674ec" providerId="ADAL" clId="{0E5E6709-C589-4313-BCFD-BC704F2A2F5F}" dt="2023-12-13T23:10:44.100" v="1208" actId="255"/>
          <ac:graphicFrameMkLst>
            <pc:docMk/>
            <pc:sldMk cId="1830602646" sldId="266"/>
            <ac:graphicFrameMk id="3" creationId="{C36EBD2B-1B17-471D-D028-562BE75C4A1B}"/>
          </ac:graphicFrameMkLst>
        </pc:graphicFrameChg>
        <pc:graphicFrameChg chg="add del mod modGraphic">
          <ac:chgData name="Fitzgerald, Adam (Golden Grove High School)" userId="7cad7555-fb77-456c-b676-9a8c578674ec" providerId="ADAL" clId="{0E5E6709-C589-4313-BCFD-BC704F2A2F5F}" dt="2023-12-12T04:55:38.236" v="836" actId="478"/>
          <ac:graphicFrameMkLst>
            <pc:docMk/>
            <pc:sldMk cId="1830602646" sldId="266"/>
            <ac:graphicFrameMk id="6" creationId="{024BEC6F-75E9-D177-2977-925A2F67D1D2}"/>
          </ac:graphicFrameMkLst>
        </pc:graphicFrameChg>
        <pc:graphicFrameChg chg="add del mod modGraphic">
          <ac:chgData name="Fitzgerald, Adam (Golden Grove High School)" userId="7cad7555-fb77-456c-b676-9a8c578674ec" providerId="ADAL" clId="{0E5E6709-C589-4313-BCFD-BC704F2A2F5F}" dt="2023-12-12T04:58:13.158" v="877" actId="478"/>
          <ac:graphicFrameMkLst>
            <pc:docMk/>
            <pc:sldMk cId="1830602646" sldId="266"/>
            <ac:graphicFrameMk id="8" creationId="{72CD9857-C628-795F-F123-6AC2B66D5BAB}"/>
          </ac:graphicFrameMkLst>
        </pc:graphicFrameChg>
        <pc:graphicFrameChg chg="add del mod modGraphic">
          <ac:chgData name="Fitzgerald, Adam (Golden Grove High School)" userId="7cad7555-fb77-456c-b676-9a8c578674ec" providerId="ADAL" clId="{0E5E6709-C589-4313-BCFD-BC704F2A2F5F}" dt="2023-12-12T04:59:00.635" v="885" actId="478"/>
          <ac:graphicFrameMkLst>
            <pc:docMk/>
            <pc:sldMk cId="1830602646" sldId="266"/>
            <ac:graphicFrameMk id="9" creationId="{43B6738A-AE5D-C2E2-9E1B-31C56B5D844B}"/>
          </ac:graphicFrameMkLst>
        </pc:graphicFrameChg>
        <pc:graphicFrameChg chg="add del mod modGraphic">
          <ac:chgData name="Fitzgerald, Adam (Golden Grove High School)" userId="7cad7555-fb77-456c-b676-9a8c578674ec" providerId="ADAL" clId="{0E5E6709-C589-4313-BCFD-BC704F2A2F5F}" dt="2023-12-12T05:19:31.216" v="1071" actId="478"/>
          <ac:graphicFrameMkLst>
            <pc:docMk/>
            <pc:sldMk cId="1830602646" sldId="266"/>
            <ac:graphicFrameMk id="12" creationId="{735D66EC-439B-9906-485D-221A4DD54423}"/>
          </ac:graphicFrameMkLst>
        </pc:graphicFrameChg>
        <pc:graphicFrameChg chg="add del mod modGraphic">
          <ac:chgData name="Fitzgerald, Adam (Golden Grove High School)" userId="7cad7555-fb77-456c-b676-9a8c578674ec" providerId="ADAL" clId="{0E5E6709-C589-4313-BCFD-BC704F2A2F5F}" dt="2023-12-12T05:19:44.501" v="1075"/>
          <ac:graphicFrameMkLst>
            <pc:docMk/>
            <pc:sldMk cId="1830602646" sldId="266"/>
            <ac:graphicFrameMk id="13" creationId="{E0000B4B-712C-FF06-27BF-C341B780D88A}"/>
          </ac:graphicFrameMkLst>
        </pc:graphicFrameChg>
        <pc:graphicFrameChg chg="add mod modGraphic">
          <ac:chgData name="Fitzgerald, Adam (Golden Grove High School)" userId="7cad7555-fb77-456c-b676-9a8c578674ec" providerId="ADAL" clId="{0E5E6709-C589-4313-BCFD-BC704F2A2F5F}" dt="2023-12-12T05:24:24.067" v="1107" actId="13926"/>
          <ac:graphicFrameMkLst>
            <pc:docMk/>
            <pc:sldMk cId="1830602646" sldId="266"/>
            <ac:graphicFrameMk id="14" creationId="{1F8CED95-E8DA-E141-D6A9-3F71CBFF8B9C}"/>
          </ac:graphicFrameMkLst>
        </pc:graphicFrameChg>
      </pc:sldChg>
      <pc:sldChg chg="addSp delSp modSp mod setBg">
        <pc:chgData name="Fitzgerald, Adam (Golden Grove High School)" userId="7cad7555-fb77-456c-b676-9a8c578674ec" providerId="ADAL" clId="{0E5E6709-C589-4313-BCFD-BC704F2A2F5F}" dt="2023-12-15T01:23:26.563" v="2707" actId="20577"/>
        <pc:sldMkLst>
          <pc:docMk/>
          <pc:sldMk cId="614876011" sldId="267"/>
        </pc:sldMkLst>
        <pc:spChg chg="add mod">
          <ac:chgData name="Fitzgerald, Adam (Golden Grove High School)" userId="7cad7555-fb77-456c-b676-9a8c578674ec" providerId="ADAL" clId="{0E5E6709-C589-4313-BCFD-BC704F2A2F5F}" dt="2023-12-13T23:11:14.134" v="1212" actId="14100"/>
          <ac:spMkLst>
            <pc:docMk/>
            <pc:sldMk cId="614876011" sldId="267"/>
            <ac:spMk id="4" creationId="{0666E2FD-B2E7-2650-5F82-AB753ECDC8A6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07:56.089" v="1172" actId="26606"/>
          <ac:spMkLst>
            <pc:docMk/>
            <pc:sldMk cId="614876011" sldId="267"/>
            <ac:spMk id="7" creationId="{F3060C83-F051-4F0E-ABAD-AA0DFC48B218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07:56.089" v="1172" actId="26606"/>
          <ac:spMkLst>
            <pc:docMk/>
            <pc:sldMk cId="614876011" sldId="267"/>
            <ac:spMk id="9" creationId="{83C98ABE-055B-441F-B07E-44F97F083C39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07:56.089" v="1172" actId="26606"/>
          <ac:spMkLst>
            <pc:docMk/>
            <pc:sldMk cId="614876011" sldId="267"/>
            <ac:spMk id="11" creationId="{29FDB030-9B49-4CED-8CCD-4D99382388AC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07:56.089" v="1172" actId="26606"/>
          <ac:spMkLst>
            <pc:docMk/>
            <pc:sldMk cId="614876011" sldId="267"/>
            <ac:spMk id="13" creationId="{3783CA14-24A1-485C-8B30-D6A5D87987AD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07:56.089" v="1172" actId="26606"/>
          <ac:spMkLst>
            <pc:docMk/>
            <pc:sldMk cId="614876011" sldId="267"/>
            <ac:spMk id="15" creationId="{9A97C86A-04D6-40F7-AE84-31AB43E6A846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07:56.089" v="1172" actId="26606"/>
          <ac:spMkLst>
            <pc:docMk/>
            <pc:sldMk cId="614876011" sldId="267"/>
            <ac:spMk id="17" creationId="{FF9F2414-84E8-453E-B1F3-389FDE8192D9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07:56.089" v="1172" actId="26606"/>
          <ac:spMkLst>
            <pc:docMk/>
            <pc:sldMk cId="614876011" sldId="267"/>
            <ac:spMk id="19" creationId="{3ECA69A1-7536-43AC-85EF-C7106179F5ED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08:44.250" v="1186" actId="26606"/>
          <ac:spMkLst>
            <pc:docMk/>
            <pc:sldMk cId="614876011" sldId="267"/>
            <ac:spMk id="24" creationId="{53F29798-D584-4792-9B62-3F5F5C36D619}"/>
          </ac:spMkLst>
        </pc:spChg>
        <pc:spChg chg="add">
          <ac:chgData name="Fitzgerald, Adam (Golden Grove High School)" userId="7cad7555-fb77-456c-b676-9a8c578674ec" providerId="ADAL" clId="{0E5E6709-C589-4313-BCFD-BC704F2A2F5F}" dt="2023-12-13T23:08:44.250" v="1186" actId="26606"/>
          <ac:spMkLst>
            <pc:docMk/>
            <pc:sldMk cId="614876011" sldId="267"/>
            <ac:spMk id="26" creationId="{53F29798-D584-4792-9B62-3F5F5C36D619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08:29.788" v="1180" actId="26606"/>
          <ac:spMkLst>
            <pc:docMk/>
            <pc:sldMk cId="614876011" sldId="267"/>
            <ac:spMk id="29" creationId="{53F29798-D584-4792-9B62-3F5F5C36D619}"/>
          </ac:spMkLst>
        </pc:spChg>
        <pc:graphicFrameChg chg="add mod ord modGraphic">
          <ac:chgData name="Fitzgerald, Adam (Golden Grove High School)" userId="7cad7555-fb77-456c-b676-9a8c578674ec" providerId="ADAL" clId="{0E5E6709-C589-4313-BCFD-BC704F2A2F5F}" dt="2023-12-15T01:23:26.563" v="2707" actId="20577"/>
          <ac:graphicFrameMkLst>
            <pc:docMk/>
            <pc:sldMk cId="614876011" sldId="267"/>
            <ac:graphicFrameMk id="2" creationId="{B9BF629F-6990-37B8-08B5-04F14354F015}"/>
          </ac:graphicFrameMkLst>
        </pc:graphicFrameChg>
      </pc:sldChg>
      <pc:sldChg chg="add">
        <pc:chgData name="Fitzgerald, Adam (Golden Grove High School)" userId="7cad7555-fb77-456c-b676-9a8c578674ec" providerId="ADAL" clId="{0E5E6709-C589-4313-BCFD-BC704F2A2F5F}" dt="2023-12-13T23:26:53.213" v="1255"/>
        <pc:sldMkLst>
          <pc:docMk/>
          <pc:sldMk cId="1469597455" sldId="278"/>
        </pc:sldMkLst>
      </pc:sldChg>
      <pc:sldChg chg="delSp add setBg delDesignElem">
        <pc:chgData name="Fitzgerald, Adam (Golden Grove High School)" userId="7cad7555-fb77-456c-b676-9a8c578674ec" providerId="ADAL" clId="{0E5E6709-C589-4313-BCFD-BC704F2A2F5F}" dt="2023-12-13T23:26:25.103" v="1254"/>
        <pc:sldMkLst>
          <pc:docMk/>
          <pc:sldMk cId="3142682252" sldId="279"/>
        </pc:sldMkLst>
        <pc:spChg chg="del">
          <ac:chgData name="Fitzgerald, Adam (Golden Grove High School)" userId="7cad7555-fb77-456c-b676-9a8c578674ec" providerId="ADAL" clId="{0E5E6709-C589-4313-BCFD-BC704F2A2F5F}" dt="2023-12-13T23:26:25.103" v="1254"/>
          <ac:spMkLst>
            <pc:docMk/>
            <pc:sldMk cId="3142682252" sldId="279"/>
            <ac:spMk id="10" creationId="{A8E9C91B-7EAD-4562-AB0E-DFB9663AECE3}"/>
          </ac:spMkLst>
        </pc:spChg>
      </pc:sldChg>
      <pc:sldChg chg="addSp delSp modSp new mod setBg">
        <pc:chgData name="Fitzgerald, Adam (Golden Grove High School)" userId="7cad7555-fb77-456c-b676-9a8c578674ec" providerId="ADAL" clId="{0E5E6709-C589-4313-BCFD-BC704F2A2F5F}" dt="2023-12-13T23:13:58.736" v="1223" actId="26606"/>
        <pc:sldMkLst>
          <pc:docMk/>
          <pc:sldMk cId="2440855479" sldId="342"/>
        </pc:sldMkLst>
        <pc:spChg chg="add del mod">
          <ac:chgData name="Fitzgerald, Adam (Golden Grove High School)" userId="7cad7555-fb77-456c-b676-9a8c578674ec" providerId="ADAL" clId="{0E5E6709-C589-4313-BCFD-BC704F2A2F5F}" dt="2023-12-13T23:13:58.736" v="1223" actId="26606"/>
          <ac:spMkLst>
            <pc:docMk/>
            <pc:sldMk cId="2440855479" sldId="342"/>
            <ac:spMk id="2" creationId="{DBE02943-E602-4679-EB56-3B0CFAF980F4}"/>
          </ac:spMkLst>
        </pc:spChg>
        <pc:spChg chg="del">
          <ac:chgData name="Fitzgerald, Adam (Golden Grove High School)" userId="7cad7555-fb77-456c-b676-9a8c578674ec" providerId="ADAL" clId="{0E5E6709-C589-4313-BCFD-BC704F2A2F5F}" dt="2023-12-13T23:13:24.969" v="1216" actId="931"/>
          <ac:spMkLst>
            <pc:docMk/>
            <pc:sldMk cId="2440855479" sldId="342"/>
            <ac:spMk id="3" creationId="{8B6258A5-3992-60CE-D5DC-4C7E754845D9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13:45.643" v="1220" actId="26606"/>
          <ac:spMkLst>
            <pc:docMk/>
            <pc:sldMk cId="2440855479" sldId="342"/>
            <ac:spMk id="9" creationId="{97D74C10-E3BD-49EA-AE39-AFB2B731C475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13:58.734" v="1222" actId="26606"/>
          <ac:spMkLst>
            <pc:docMk/>
            <pc:sldMk cId="2440855479" sldId="342"/>
            <ac:spMk id="10" creationId="{32BC26D8-82FB-445E-AA49-62A77D7C1EE0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13:45.643" v="1220" actId="26606"/>
          <ac:spMkLst>
            <pc:docMk/>
            <pc:sldMk cId="2440855479" sldId="342"/>
            <ac:spMk id="12" creationId="{80DF40B2-80F7-4E71-B46C-284163F3654A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13:58.734" v="1222" actId="26606"/>
          <ac:spMkLst>
            <pc:docMk/>
            <pc:sldMk cId="2440855479" sldId="342"/>
            <ac:spMk id="14" creationId="{CB44330D-EA18-4254-AA95-EB49948539B8}"/>
          </ac:spMkLst>
        </pc:spChg>
        <pc:picChg chg="add mod">
          <ac:chgData name="Fitzgerald, Adam (Golden Grove High School)" userId="7cad7555-fb77-456c-b676-9a8c578674ec" providerId="ADAL" clId="{0E5E6709-C589-4313-BCFD-BC704F2A2F5F}" dt="2023-12-13T23:13:58.736" v="1223" actId="26606"/>
          <ac:picMkLst>
            <pc:docMk/>
            <pc:sldMk cId="2440855479" sldId="342"/>
            <ac:picMk id="5" creationId="{671975BC-EC48-E821-7AD5-035D4C2504CF}"/>
          </ac:picMkLst>
        </pc:picChg>
      </pc:sldChg>
      <pc:sldChg chg="addSp delSp modSp new mod setBg">
        <pc:chgData name="Fitzgerald, Adam (Golden Grove High School)" userId="7cad7555-fb77-456c-b676-9a8c578674ec" providerId="ADAL" clId="{0E5E6709-C589-4313-BCFD-BC704F2A2F5F}" dt="2023-12-13T23:20:08.549" v="1234" actId="962"/>
        <pc:sldMkLst>
          <pc:docMk/>
          <pc:sldMk cId="1634615135" sldId="343"/>
        </pc:sldMkLst>
        <pc:spChg chg="del">
          <ac:chgData name="Fitzgerald, Adam (Golden Grove High School)" userId="7cad7555-fb77-456c-b676-9a8c578674ec" providerId="ADAL" clId="{0E5E6709-C589-4313-BCFD-BC704F2A2F5F}" dt="2023-12-13T23:14:26.465" v="1225" actId="478"/>
          <ac:spMkLst>
            <pc:docMk/>
            <pc:sldMk cId="1634615135" sldId="343"/>
            <ac:spMk id="2" creationId="{6CAE4F7C-813A-D174-A564-A9DA0AB771DE}"/>
          </ac:spMkLst>
        </pc:spChg>
        <pc:spChg chg="del">
          <ac:chgData name="Fitzgerald, Adam (Golden Grove High School)" userId="7cad7555-fb77-456c-b676-9a8c578674ec" providerId="ADAL" clId="{0E5E6709-C589-4313-BCFD-BC704F2A2F5F}" dt="2023-12-13T23:14:28.695" v="1226" actId="478"/>
          <ac:spMkLst>
            <pc:docMk/>
            <pc:sldMk cId="1634615135" sldId="343"/>
            <ac:spMk id="3" creationId="{3B211769-9965-30CF-437D-1E580B17E2CF}"/>
          </ac:spMkLst>
        </pc:spChg>
        <pc:spChg chg="add">
          <ac:chgData name="Fitzgerald, Adam (Golden Grove High School)" userId="7cad7555-fb77-456c-b676-9a8c578674ec" providerId="ADAL" clId="{0E5E6709-C589-4313-BCFD-BC704F2A2F5F}" dt="2023-12-13T23:20:04.555" v="1232" actId="26606"/>
          <ac:spMkLst>
            <pc:docMk/>
            <pc:sldMk cId="1634615135" sldId="343"/>
            <ac:spMk id="12" creationId="{F3060C83-F051-4F0E-ABAD-AA0DFC48B218}"/>
          </ac:spMkLst>
        </pc:spChg>
        <pc:spChg chg="add">
          <ac:chgData name="Fitzgerald, Adam (Golden Grove High School)" userId="7cad7555-fb77-456c-b676-9a8c578674ec" providerId="ADAL" clId="{0E5E6709-C589-4313-BCFD-BC704F2A2F5F}" dt="2023-12-13T23:20:04.555" v="1232" actId="26606"/>
          <ac:spMkLst>
            <pc:docMk/>
            <pc:sldMk cId="1634615135" sldId="343"/>
            <ac:spMk id="14" creationId="{83C98ABE-055B-441F-B07E-44F97F083C39}"/>
          </ac:spMkLst>
        </pc:spChg>
        <pc:spChg chg="add">
          <ac:chgData name="Fitzgerald, Adam (Golden Grove High School)" userId="7cad7555-fb77-456c-b676-9a8c578674ec" providerId="ADAL" clId="{0E5E6709-C589-4313-BCFD-BC704F2A2F5F}" dt="2023-12-13T23:20:04.555" v="1232" actId="26606"/>
          <ac:spMkLst>
            <pc:docMk/>
            <pc:sldMk cId="1634615135" sldId="343"/>
            <ac:spMk id="16" creationId="{29FDB030-9B49-4CED-8CCD-4D99382388AC}"/>
          </ac:spMkLst>
        </pc:spChg>
        <pc:spChg chg="add">
          <ac:chgData name="Fitzgerald, Adam (Golden Grove High School)" userId="7cad7555-fb77-456c-b676-9a8c578674ec" providerId="ADAL" clId="{0E5E6709-C589-4313-BCFD-BC704F2A2F5F}" dt="2023-12-13T23:20:04.555" v="1232" actId="26606"/>
          <ac:spMkLst>
            <pc:docMk/>
            <pc:sldMk cId="1634615135" sldId="343"/>
            <ac:spMk id="18" creationId="{3783CA14-24A1-485C-8B30-D6A5D87987AD}"/>
          </ac:spMkLst>
        </pc:spChg>
        <pc:spChg chg="add">
          <ac:chgData name="Fitzgerald, Adam (Golden Grove High School)" userId="7cad7555-fb77-456c-b676-9a8c578674ec" providerId="ADAL" clId="{0E5E6709-C589-4313-BCFD-BC704F2A2F5F}" dt="2023-12-13T23:20:04.555" v="1232" actId="26606"/>
          <ac:spMkLst>
            <pc:docMk/>
            <pc:sldMk cId="1634615135" sldId="343"/>
            <ac:spMk id="20" creationId="{9A97C86A-04D6-40F7-AE84-31AB43E6A846}"/>
          </ac:spMkLst>
        </pc:spChg>
        <pc:spChg chg="add">
          <ac:chgData name="Fitzgerald, Adam (Golden Grove High School)" userId="7cad7555-fb77-456c-b676-9a8c578674ec" providerId="ADAL" clId="{0E5E6709-C589-4313-BCFD-BC704F2A2F5F}" dt="2023-12-13T23:20:04.555" v="1232" actId="26606"/>
          <ac:spMkLst>
            <pc:docMk/>
            <pc:sldMk cId="1634615135" sldId="343"/>
            <ac:spMk id="22" creationId="{FF9F2414-84E8-453E-B1F3-389FDE8192D9}"/>
          </ac:spMkLst>
        </pc:spChg>
        <pc:spChg chg="add">
          <ac:chgData name="Fitzgerald, Adam (Golden Grove High School)" userId="7cad7555-fb77-456c-b676-9a8c578674ec" providerId="ADAL" clId="{0E5E6709-C589-4313-BCFD-BC704F2A2F5F}" dt="2023-12-13T23:20:04.555" v="1232" actId="26606"/>
          <ac:spMkLst>
            <pc:docMk/>
            <pc:sldMk cId="1634615135" sldId="343"/>
            <ac:spMk id="24" creationId="{3ECA69A1-7536-43AC-85EF-C7106179F5ED}"/>
          </ac:spMkLst>
        </pc:spChg>
        <pc:picChg chg="add del mod">
          <ac:chgData name="Fitzgerald, Adam (Golden Grove High School)" userId="7cad7555-fb77-456c-b676-9a8c578674ec" providerId="ADAL" clId="{0E5E6709-C589-4313-BCFD-BC704F2A2F5F}" dt="2023-12-13T23:15:02.207" v="1230" actId="478"/>
          <ac:picMkLst>
            <pc:docMk/>
            <pc:sldMk cId="1634615135" sldId="343"/>
            <ac:picMk id="5" creationId="{B01987A9-675F-7EAC-991E-644D6D5302FB}"/>
          </ac:picMkLst>
        </pc:picChg>
        <pc:picChg chg="add mod">
          <ac:chgData name="Fitzgerald, Adam (Golden Grove High School)" userId="7cad7555-fb77-456c-b676-9a8c578674ec" providerId="ADAL" clId="{0E5E6709-C589-4313-BCFD-BC704F2A2F5F}" dt="2023-12-13T23:20:08.549" v="1234" actId="962"/>
          <ac:picMkLst>
            <pc:docMk/>
            <pc:sldMk cId="1634615135" sldId="343"/>
            <ac:picMk id="7" creationId="{FF4F3A71-2BCC-3720-0755-E95B14AF4DB3}"/>
          </ac:picMkLst>
        </pc:picChg>
      </pc:sldChg>
      <pc:sldChg chg="addSp delSp modSp new mod setBg">
        <pc:chgData name="Fitzgerald, Adam (Golden Grove High School)" userId="7cad7555-fb77-456c-b676-9a8c578674ec" providerId="ADAL" clId="{0E5E6709-C589-4313-BCFD-BC704F2A2F5F}" dt="2023-12-13T23:25:06.197" v="1249" actId="1076"/>
        <pc:sldMkLst>
          <pc:docMk/>
          <pc:sldMk cId="624449665" sldId="344"/>
        </pc:sldMkLst>
        <pc:spChg chg="del">
          <ac:chgData name="Fitzgerald, Adam (Golden Grove High School)" userId="7cad7555-fb77-456c-b676-9a8c578674ec" providerId="ADAL" clId="{0E5E6709-C589-4313-BCFD-BC704F2A2F5F}" dt="2023-12-13T23:22:23.228" v="1236" actId="478"/>
          <ac:spMkLst>
            <pc:docMk/>
            <pc:sldMk cId="624449665" sldId="344"/>
            <ac:spMk id="2" creationId="{1F5A9E8A-11CB-A790-4D49-37C0618D44C9}"/>
          </ac:spMkLst>
        </pc:spChg>
        <pc:spChg chg="del">
          <ac:chgData name="Fitzgerald, Adam (Golden Grove High School)" userId="7cad7555-fb77-456c-b676-9a8c578674ec" providerId="ADAL" clId="{0E5E6709-C589-4313-BCFD-BC704F2A2F5F}" dt="2023-12-13T23:22:28.239" v="1237" actId="478"/>
          <ac:spMkLst>
            <pc:docMk/>
            <pc:sldMk cId="624449665" sldId="344"/>
            <ac:spMk id="3" creationId="{901BF278-F861-4D1B-8C10-F518D8B4109E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25:01.178" v="1246" actId="26606"/>
          <ac:spMkLst>
            <pc:docMk/>
            <pc:sldMk cId="624449665" sldId="344"/>
            <ac:spMk id="7" creationId="{F3060C83-F051-4F0E-ABAD-AA0DFC48B218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25:01.178" v="1246" actId="26606"/>
          <ac:spMkLst>
            <pc:docMk/>
            <pc:sldMk cId="624449665" sldId="344"/>
            <ac:spMk id="8" creationId="{83C98ABE-055B-441F-B07E-44F97F083C39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24:39.283" v="1240" actId="26606"/>
          <ac:spMkLst>
            <pc:docMk/>
            <pc:sldMk cId="624449665" sldId="344"/>
            <ac:spMk id="10" creationId="{42A4FC2C-047E-45A5-965D-8E1E3BF09BC6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24:42.823" v="1242" actId="26606"/>
          <ac:spMkLst>
            <pc:docMk/>
            <pc:sldMk cId="624449665" sldId="344"/>
            <ac:spMk id="12" creationId="{CB44330D-EA18-4254-AA95-EB49948539B8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24:42.823" v="1242" actId="26606"/>
          <ac:spMkLst>
            <pc:docMk/>
            <pc:sldMk cId="624449665" sldId="344"/>
            <ac:spMk id="13" creationId="{32BC26D8-82FB-445E-AA49-62A77D7C1EE0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25:01.178" v="1246" actId="26606"/>
          <ac:spMkLst>
            <pc:docMk/>
            <pc:sldMk cId="624449665" sldId="344"/>
            <ac:spMk id="14" creationId="{29FDB030-9B49-4CED-8CCD-4D99382388AC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25:01.178" v="1246" actId="26606"/>
          <ac:spMkLst>
            <pc:docMk/>
            <pc:sldMk cId="624449665" sldId="344"/>
            <ac:spMk id="16" creationId="{3783CA14-24A1-485C-8B30-D6A5D87987AD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25:01.178" v="1246" actId="26606"/>
          <ac:spMkLst>
            <pc:docMk/>
            <pc:sldMk cId="624449665" sldId="344"/>
            <ac:spMk id="18" creationId="{9A97C86A-04D6-40F7-AE84-31AB43E6A846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25:01.178" v="1246" actId="26606"/>
          <ac:spMkLst>
            <pc:docMk/>
            <pc:sldMk cId="624449665" sldId="344"/>
            <ac:spMk id="20" creationId="{FF9F2414-84E8-453E-B1F3-389FDE8192D9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25:01.178" v="1246" actId="26606"/>
          <ac:spMkLst>
            <pc:docMk/>
            <pc:sldMk cId="624449665" sldId="344"/>
            <ac:spMk id="22" creationId="{3ECA69A1-7536-43AC-85EF-C7106179F5ED}"/>
          </ac:spMkLst>
        </pc:spChg>
        <pc:spChg chg="add">
          <ac:chgData name="Fitzgerald, Adam (Golden Grove High School)" userId="7cad7555-fb77-456c-b676-9a8c578674ec" providerId="ADAL" clId="{0E5E6709-C589-4313-BCFD-BC704F2A2F5F}" dt="2023-12-13T23:25:01.192" v="1247" actId="26606"/>
          <ac:spMkLst>
            <pc:docMk/>
            <pc:sldMk cId="624449665" sldId="344"/>
            <ac:spMk id="24" creationId="{86FF76B9-219D-4469-AF87-0236D29032F1}"/>
          </ac:spMkLst>
        </pc:spChg>
        <pc:spChg chg="add">
          <ac:chgData name="Fitzgerald, Adam (Golden Grove High School)" userId="7cad7555-fb77-456c-b676-9a8c578674ec" providerId="ADAL" clId="{0E5E6709-C589-4313-BCFD-BC704F2A2F5F}" dt="2023-12-13T23:25:01.192" v="1247" actId="26606"/>
          <ac:spMkLst>
            <pc:docMk/>
            <pc:sldMk cId="624449665" sldId="344"/>
            <ac:spMk id="28" creationId="{2E80C965-DB6D-4F81-9E9E-B027384D0BD6}"/>
          </ac:spMkLst>
        </pc:spChg>
        <pc:spChg chg="add">
          <ac:chgData name="Fitzgerald, Adam (Golden Grove High School)" userId="7cad7555-fb77-456c-b676-9a8c578674ec" providerId="ADAL" clId="{0E5E6709-C589-4313-BCFD-BC704F2A2F5F}" dt="2023-12-13T23:25:01.192" v="1247" actId="26606"/>
          <ac:spMkLst>
            <pc:docMk/>
            <pc:sldMk cId="624449665" sldId="344"/>
            <ac:spMk id="29" creationId="{633C5E46-DAC5-4661-9C87-22B08E2A512F}"/>
          </ac:spMkLst>
        </pc:spChg>
        <pc:grpChg chg="add">
          <ac:chgData name="Fitzgerald, Adam (Golden Grove High School)" userId="7cad7555-fb77-456c-b676-9a8c578674ec" providerId="ADAL" clId="{0E5E6709-C589-4313-BCFD-BC704F2A2F5F}" dt="2023-12-13T23:25:01.192" v="1247" actId="26606"/>
          <ac:grpSpMkLst>
            <pc:docMk/>
            <pc:sldMk cId="624449665" sldId="344"/>
            <ac:grpSpMk id="25" creationId="{DB88BD78-87E1-424D-B479-C37D8E41B12E}"/>
          </ac:grpSpMkLst>
        </pc:grpChg>
        <pc:picChg chg="add mod">
          <ac:chgData name="Fitzgerald, Adam (Golden Grove High School)" userId="7cad7555-fb77-456c-b676-9a8c578674ec" providerId="ADAL" clId="{0E5E6709-C589-4313-BCFD-BC704F2A2F5F}" dt="2023-12-13T23:25:06.197" v="1249" actId="1076"/>
          <ac:picMkLst>
            <pc:docMk/>
            <pc:sldMk cId="624449665" sldId="344"/>
            <ac:picMk id="5" creationId="{55DEBCE4-6DA6-555C-7490-4E6343927947}"/>
          </ac:picMkLst>
        </pc:picChg>
      </pc:sldChg>
      <pc:sldChg chg="new del">
        <pc:chgData name="Fitzgerald, Adam (Golden Grove High School)" userId="7cad7555-fb77-456c-b676-9a8c578674ec" providerId="ADAL" clId="{0E5E6709-C589-4313-BCFD-BC704F2A2F5F}" dt="2023-12-13T23:29:47.467" v="1264" actId="47"/>
        <pc:sldMkLst>
          <pc:docMk/>
          <pc:sldMk cId="947919443" sldId="345"/>
        </pc:sldMkLst>
      </pc:sldChg>
      <pc:sldChg chg="delSp new del mod">
        <pc:chgData name="Fitzgerald, Adam (Golden Grove High School)" userId="7cad7555-fb77-456c-b676-9a8c578674ec" providerId="ADAL" clId="{0E5E6709-C589-4313-BCFD-BC704F2A2F5F}" dt="2023-12-13T23:26:58.123" v="1256" actId="47"/>
        <pc:sldMkLst>
          <pc:docMk/>
          <pc:sldMk cId="2240080721" sldId="345"/>
        </pc:sldMkLst>
        <pc:spChg chg="del">
          <ac:chgData name="Fitzgerald, Adam (Golden Grove High School)" userId="7cad7555-fb77-456c-b676-9a8c578674ec" providerId="ADAL" clId="{0E5E6709-C589-4313-BCFD-BC704F2A2F5F}" dt="2023-12-13T23:26:21.377" v="1251" actId="478"/>
          <ac:spMkLst>
            <pc:docMk/>
            <pc:sldMk cId="2240080721" sldId="345"/>
            <ac:spMk id="2" creationId="{3042208C-177C-E60D-0C36-B6DEAA66BC05}"/>
          </ac:spMkLst>
        </pc:spChg>
        <pc:spChg chg="del">
          <ac:chgData name="Fitzgerald, Adam (Golden Grove High School)" userId="7cad7555-fb77-456c-b676-9a8c578674ec" providerId="ADAL" clId="{0E5E6709-C589-4313-BCFD-BC704F2A2F5F}" dt="2023-12-13T23:26:24.088" v="1252" actId="478"/>
          <ac:spMkLst>
            <pc:docMk/>
            <pc:sldMk cId="2240080721" sldId="345"/>
            <ac:spMk id="3" creationId="{4C3D273A-2E71-C151-F205-45B291153D14}"/>
          </ac:spMkLst>
        </pc:spChg>
      </pc:sldChg>
      <pc:sldChg chg="new del">
        <pc:chgData name="Fitzgerald, Adam (Golden Grove High School)" userId="7cad7555-fb77-456c-b676-9a8c578674ec" providerId="ADAL" clId="{0E5E6709-C589-4313-BCFD-BC704F2A2F5F}" dt="2023-12-13T23:28:45.753" v="1260" actId="47"/>
        <pc:sldMkLst>
          <pc:docMk/>
          <pc:sldMk cId="4049414152" sldId="345"/>
        </pc:sldMkLst>
      </pc:sldChg>
      <pc:sldChg chg="delSp new del mod">
        <pc:chgData name="Fitzgerald, Adam (Golden Grove High School)" userId="7cad7555-fb77-456c-b676-9a8c578674ec" providerId="ADAL" clId="{0E5E6709-C589-4313-BCFD-BC704F2A2F5F}" dt="2023-12-13T23:28:47.494" v="1261" actId="47"/>
        <pc:sldMkLst>
          <pc:docMk/>
          <pc:sldMk cId="50171866" sldId="346"/>
        </pc:sldMkLst>
        <pc:spChg chg="del">
          <ac:chgData name="Fitzgerald, Adam (Golden Grove High School)" userId="7cad7555-fb77-456c-b676-9a8c578674ec" providerId="ADAL" clId="{0E5E6709-C589-4313-BCFD-BC704F2A2F5F}" dt="2023-12-13T23:27:59.642" v="1259" actId="478"/>
          <ac:spMkLst>
            <pc:docMk/>
            <pc:sldMk cId="50171866" sldId="346"/>
            <ac:spMk id="2" creationId="{DFB28072-FFD5-97C7-D42D-B5B67E53617B}"/>
          </ac:spMkLst>
        </pc:spChg>
      </pc:sldChg>
      <pc:sldChg chg="addSp delSp modSp add mod setBg">
        <pc:chgData name="Fitzgerald, Adam (Golden Grove High School)" userId="7cad7555-fb77-456c-b676-9a8c578674ec" providerId="ADAL" clId="{0E5E6709-C589-4313-BCFD-BC704F2A2F5F}" dt="2023-12-13T23:44:58.881" v="1586"/>
        <pc:sldMkLst>
          <pc:docMk/>
          <pc:sldMk cId="407669014" sldId="346"/>
        </pc:sldMkLst>
        <pc:spChg chg="add mod">
          <ac:chgData name="Fitzgerald, Adam (Golden Grove High School)" userId="7cad7555-fb77-456c-b676-9a8c578674ec" providerId="ADAL" clId="{0E5E6709-C589-4313-BCFD-BC704F2A2F5F}" dt="2023-12-13T23:42:31.784" v="1552" actId="26606"/>
          <ac:spMkLst>
            <pc:docMk/>
            <pc:sldMk cId="407669014" sldId="346"/>
            <ac:spMk id="2" creationId="{22717692-89AC-AB78-6D0F-EE1DA91E6C28}"/>
          </ac:spMkLst>
        </pc:spChg>
        <pc:spChg chg="mod">
          <ac:chgData name="Fitzgerald, Adam (Golden Grove High School)" userId="7cad7555-fb77-456c-b676-9a8c578674ec" providerId="ADAL" clId="{0E5E6709-C589-4313-BCFD-BC704F2A2F5F}" dt="2023-12-13T23:42:31.784" v="1552" actId="26606"/>
          <ac:spMkLst>
            <pc:docMk/>
            <pc:sldMk cId="407669014" sldId="346"/>
            <ac:spMk id="4" creationId="{2B0BDEF8-D034-ED50-767B-4B5750B3E6C7}"/>
          </ac:spMkLst>
        </pc:spChg>
        <pc:spChg chg="mod">
          <ac:chgData name="Fitzgerald, Adam (Golden Grove High School)" userId="7cad7555-fb77-456c-b676-9a8c578674ec" providerId="ADAL" clId="{0E5E6709-C589-4313-BCFD-BC704F2A2F5F}" dt="2023-12-13T23:42:31.784" v="1552" actId="26606"/>
          <ac:spMkLst>
            <pc:docMk/>
            <pc:sldMk cId="407669014" sldId="346"/>
            <ac:spMk id="8" creationId="{AD579944-BC43-4DA1-62DE-C6267ECD1EBE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2:31.691" v="1551" actId="26606"/>
          <ac:spMkLst>
            <pc:docMk/>
            <pc:sldMk cId="407669014" sldId="346"/>
            <ac:spMk id="12" creationId="{F3060C83-F051-4F0E-ABAD-AA0DFC48B218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2:31.691" v="1551" actId="26606"/>
          <ac:spMkLst>
            <pc:docMk/>
            <pc:sldMk cId="407669014" sldId="346"/>
            <ac:spMk id="13" creationId="{83C98ABE-055B-441F-B07E-44F97F083C39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2:31.691" v="1551" actId="26606"/>
          <ac:spMkLst>
            <pc:docMk/>
            <pc:sldMk cId="407669014" sldId="346"/>
            <ac:spMk id="14" creationId="{29FDB030-9B49-4CED-8CCD-4D99382388AC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1:49.179" v="1549" actId="26606"/>
          <ac:spMkLst>
            <pc:docMk/>
            <pc:sldMk cId="407669014" sldId="346"/>
            <ac:spMk id="15" creationId="{F3060C83-F051-4F0E-ABAD-AA0DFC48B218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2:31.691" v="1551" actId="26606"/>
          <ac:spMkLst>
            <pc:docMk/>
            <pc:sldMk cId="407669014" sldId="346"/>
            <ac:spMk id="16" creationId="{3783CA14-24A1-485C-8B30-D6A5D87987AD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1:49.179" v="1549" actId="26606"/>
          <ac:spMkLst>
            <pc:docMk/>
            <pc:sldMk cId="407669014" sldId="346"/>
            <ac:spMk id="17" creationId="{83C98ABE-055B-441F-B07E-44F97F083C39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2:31.691" v="1551" actId="26606"/>
          <ac:spMkLst>
            <pc:docMk/>
            <pc:sldMk cId="407669014" sldId="346"/>
            <ac:spMk id="18" creationId="{9A97C86A-04D6-40F7-AE84-31AB43E6A846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1:49.179" v="1549" actId="26606"/>
          <ac:spMkLst>
            <pc:docMk/>
            <pc:sldMk cId="407669014" sldId="346"/>
            <ac:spMk id="19" creationId="{29FDB030-9B49-4CED-8CCD-4D99382388AC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2:31.691" v="1551" actId="26606"/>
          <ac:spMkLst>
            <pc:docMk/>
            <pc:sldMk cId="407669014" sldId="346"/>
            <ac:spMk id="20" creationId="{FF9F2414-84E8-453E-B1F3-389FDE8192D9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1:49.179" v="1549" actId="26606"/>
          <ac:spMkLst>
            <pc:docMk/>
            <pc:sldMk cId="407669014" sldId="346"/>
            <ac:spMk id="21" creationId="{3783CA14-24A1-485C-8B30-D6A5D87987AD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2:31.691" v="1551" actId="26606"/>
          <ac:spMkLst>
            <pc:docMk/>
            <pc:sldMk cId="407669014" sldId="346"/>
            <ac:spMk id="22" creationId="{3ECA69A1-7536-43AC-85EF-C7106179F5ED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1:49.179" v="1549" actId="26606"/>
          <ac:spMkLst>
            <pc:docMk/>
            <pc:sldMk cId="407669014" sldId="346"/>
            <ac:spMk id="23" creationId="{9A97C86A-04D6-40F7-AE84-31AB43E6A846}"/>
          </ac:spMkLst>
        </pc:spChg>
        <pc:spChg chg="add">
          <ac:chgData name="Fitzgerald, Adam (Golden Grove High School)" userId="7cad7555-fb77-456c-b676-9a8c578674ec" providerId="ADAL" clId="{0E5E6709-C589-4313-BCFD-BC704F2A2F5F}" dt="2023-12-13T23:42:31.784" v="1552" actId="26606"/>
          <ac:spMkLst>
            <pc:docMk/>
            <pc:sldMk cId="407669014" sldId="346"/>
            <ac:spMk id="24" creationId="{86FF76B9-219D-4469-AF87-0236D29032F1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1:49.179" v="1549" actId="26606"/>
          <ac:spMkLst>
            <pc:docMk/>
            <pc:sldMk cId="407669014" sldId="346"/>
            <ac:spMk id="25" creationId="{FF9F2414-84E8-453E-B1F3-389FDE8192D9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1:49.179" v="1549" actId="26606"/>
          <ac:spMkLst>
            <pc:docMk/>
            <pc:sldMk cId="407669014" sldId="346"/>
            <ac:spMk id="27" creationId="{3ECA69A1-7536-43AC-85EF-C7106179F5ED}"/>
          </ac:spMkLst>
        </pc:spChg>
        <pc:spChg chg="add">
          <ac:chgData name="Fitzgerald, Adam (Golden Grove High School)" userId="7cad7555-fb77-456c-b676-9a8c578674ec" providerId="ADAL" clId="{0E5E6709-C589-4313-BCFD-BC704F2A2F5F}" dt="2023-12-13T23:42:31.784" v="1552" actId="26606"/>
          <ac:spMkLst>
            <pc:docMk/>
            <pc:sldMk cId="407669014" sldId="346"/>
            <ac:spMk id="30" creationId="{2E80C965-DB6D-4F81-9E9E-B027384D0BD6}"/>
          </ac:spMkLst>
        </pc:spChg>
        <pc:spChg chg="add">
          <ac:chgData name="Fitzgerald, Adam (Golden Grove High School)" userId="7cad7555-fb77-456c-b676-9a8c578674ec" providerId="ADAL" clId="{0E5E6709-C589-4313-BCFD-BC704F2A2F5F}" dt="2023-12-13T23:42:31.784" v="1552" actId="26606"/>
          <ac:spMkLst>
            <pc:docMk/>
            <pc:sldMk cId="407669014" sldId="346"/>
            <ac:spMk id="31" creationId="{633C5E46-DAC5-4661-9C87-22B08E2A512F}"/>
          </ac:spMkLst>
        </pc:spChg>
        <pc:grpChg chg="add">
          <ac:chgData name="Fitzgerald, Adam (Golden Grove High School)" userId="7cad7555-fb77-456c-b676-9a8c578674ec" providerId="ADAL" clId="{0E5E6709-C589-4313-BCFD-BC704F2A2F5F}" dt="2023-12-13T23:42:31.784" v="1552" actId="26606"/>
          <ac:grpSpMkLst>
            <pc:docMk/>
            <pc:sldMk cId="407669014" sldId="346"/>
            <ac:grpSpMk id="26" creationId="{DB88BD78-87E1-424D-B479-C37D8E41B12E}"/>
          </ac:grpSpMkLst>
        </pc:grpChg>
        <pc:graphicFrameChg chg="mod modGraphic">
          <ac:chgData name="Fitzgerald, Adam (Golden Grove High School)" userId="7cad7555-fb77-456c-b676-9a8c578674ec" providerId="ADAL" clId="{0E5E6709-C589-4313-BCFD-BC704F2A2F5F}" dt="2023-12-13T23:44:58.881" v="1586"/>
          <ac:graphicFrameMkLst>
            <pc:docMk/>
            <pc:sldMk cId="407669014" sldId="346"/>
            <ac:graphicFrameMk id="10" creationId="{E31D5817-ADA2-1B10-71DE-9FCD8E95B3DF}"/>
          </ac:graphicFrameMkLst>
        </pc:graphicFrameChg>
      </pc:sldChg>
      <pc:sldChg chg="addSp delSp modSp new mod setBg">
        <pc:chgData name="Fitzgerald, Adam (Golden Grove High School)" userId="7cad7555-fb77-456c-b676-9a8c578674ec" providerId="ADAL" clId="{0E5E6709-C589-4313-BCFD-BC704F2A2F5F}" dt="2023-12-13T23:48:05.947" v="1651" actId="26606"/>
        <pc:sldMkLst>
          <pc:docMk/>
          <pc:sldMk cId="1501818012" sldId="347"/>
        </pc:sldMkLst>
        <pc:spChg chg="mod">
          <ac:chgData name="Fitzgerald, Adam (Golden Grove High School)" userId="7cad7555-fb77-456c-b676-9a8c578674ec" providerId="ADAL" clId="{0E5E6709-C589-4313-BCFD-BC704F2A2F5F}" dt="2023-12-13T23:48:05.947" v="1651" actId="26606"/>
          <ac:spMkLst>
            <pc:docMk/>
            <pc:sldMk cId="1501818012" sldId="347"/>
            <ac:spMk id="2" creationId="{C39666DF-5A21-321C-F448-BA1E798F509C}"/>
          </ac:spMkLst>
        </pc:spChg>
        <pc:spChg chg="del mod">
          <ac:chgData name="Fitzgerald, Adam (Golden Grove High School)" userId="7cad7555-fb77-456c-b676-9a8c578674ec" providerId="ADAL" clId="{0E5E6709-C589-4313-BCFD-BC704F2A2F5F}" dt="2023-12-13T23:45:46.348" v="1608" actId="478"/>
          <ac:spMkLst>
            <pc:docMk/>
            <pc:sldMk cId="1501818012" sldId="347"/>
            <ac:spMk id="3" creationId="{921A4BC9-4FF9-77EE-1FA7-BFB4379929AA}"/>
          </ac:spMkLst>
        </pc:spChg>
        <pc:spChg chg="add del mod">
          <ac:chgData name="Fitzgerald, Adam (Golden Grove High School)" userId="7cad7555-fb77-456c-b676-9a8c578674ec" providerId="ADAL" clId="{0E5E6709-C589-4313-BCFD-BC704F2A2F5F}" dt="2023-12-13T23:47:11.231" v="1609" actId="478"/>
          <ac:spMkLst>
            <pc:docMk/>
            <pc:sldMk cId="1501818012" sldId="347"/>
            <ac:spMk id="5" creationId="{8FA1941B-C860-9FD8-580D-B4BC9B37133D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8:05.947" v="1651" actId="26606"/>
          <ac:spMkLst>
            <pc:docMk/>
            <pc:sldMk cId="1501818012" sldId="347"/>
            <ac:spMk id="11" creationId="{5F637E18-EF26-4327-9077-7FFC67B98B96}"/>
          </ac:spMkLst>
        </pc:spChg>
        <pc:spChg chg="add del">
          <ac:chgData name="Fitzgerald, Adam (Golden Grove High School)" userId="7cad7555-fb77-456c-b676-9a8c578674ec" providerId="ADAL" clId="{0E5E6709-C589-4313-BCFD-BC704F2A2F5F}" dt="2023-12-13T23:48:05.947" v="1651" actId="26606"/>
          <ac:spMkLst>
            <pc:docMk/>
            <pc:sldMk cId="1501818012" sldId="347"/>
            <ac:spMk id="13" creationId="{3EED6667-6BE8-A2AB-422A-5A1D89727E35}"/>
          </ac:spMkLst>
        </pc:spChg>
        <pc:spChg chg="add">
          <ac:chgData name="Fitzgerald, Adam (Golden Grove High School)" userId="7cad7555-fb77-456c-b676-9a8c578674ec" providerId="ADAL" clId="{0E5E6709-C589-4313-BCFD-BC704F2A2F5F}" dt="2023-12-13T23:48:05.947" v="1651" actId="26606"/>
          <ac:spMkLst>
            <pc:docMk/>
            <pc:sldMk cId="1501818012" sldId="347"/>
            <ac:spMk id="18" creationId="{A8384FB5-9ADC-4DDC-881B-597D56F5B15D}"/>
          </ac:spMkLst>
        </pc:spChg>
        <pc:spChg chg="add">
          <ac:chgData name="Fitzgerald, Adam (Golden Grove High School)" userId="7cad7555-fb77-456c-b676-9a8c578674ec" providerId="ADAL" clId="{0E5E6709-C589-4313-BCFD-BC704F2A2F5F}" dt="2023-12-13T23:48:05.947" v="1651" actId="26606"/>
          <ac:spMkLst>
            <pc:docMk/>
            <pc:sldMk cId="1501818012" sldId="347"/>
            <ac:spMk id="20" creationId="{1199E1B1-A8C0-4FE8-A5A8-1CB41D69F857}"/>
          </ac:spMkLst>
        </pc:spChg>
        <pc:spChg chg="add">
          <ac:chgData name="Fitzgerald, Adam (Golden Grove High School)" userId="7cad7555-fb77-456c-b676-9a8c578674ec" providerId="ADAL" clId="{0E5E6709-C589-4313-BCFD-BC704F2A2F5F}" dt="2023-12-13T23:48:05.947" v="1651" actId="26606"/>
          <ac:spMkLst>
            <pc:docMk/>
            <pc:sldMk cId="1501818012" sldId="347"/>
            <ac:spMk id="22" creationId="{84A8DE83-DE75-4B41-9DB4-A7EC0B0DEC0B}"/>
          </ac:spMkLst>
        </pc:spChg>
        <pc:spChg chg="add">
          <ac:chgData name="Fitzgerald, Adam (Golden Grove High School)" userId="7cad7555-fb77-456c-b676-9a8c578674ec" providerId="ADAL" clId="{0E5E6709-C589-4313-BCFD-BC704F2A2F5F}" dt="2023-12-13T23:48:05.947" v="1651" actId="26606"/>
          <ac:spMkLst>
            <pc:docMk/>
            <pc:sldMk cId="1501818012" sldId="347"/>
            <ac:spMk id="24" creationId="{A7009A0A-BEF5-4EAC-AF15-E4F9F002E239}"/>
          </ac:spMkLst>
        </pc:spChg>
        <pc:graphicFrameChg chg="add mod modGraphic">
          <ac:chgData name="Fitzgerald, Adam (Golden Grove High School)" userId="7cad7555-fb77-456c-b676-9a8c578674ec" providerId="ADAL" clId="{0E5E6709-C589-4313-BCFD-BC704F2A2F5F}" dt="2023-12-13T23:48:05.947" v="1651" actId="26606"/>
          <ac:graphicFrameMkLst>
            <pc:docMk/>
            <pc:sldMk cId="1501818012" sldId="347"/>
            <ac:graphicFrameMk id="6" creationId="{6CB3DE06-B97D-C96D-5C90-27F1B33CDE55}"/>
          </ac:graphicFrameMkLst>
        </pc:graphicFrameChg>
      </pc:sldChg>
      <pc:sldChg chg="addSp delSp modSp new mod ord setBg">
        <pc:chgData name="Fitzgerald, Adam (Golden Grove High School)" userId="7cad7555-fb77-456c-b676-9a8c578674ec" providerId="ADAL" clId="{0E5E6709-C589-4313-BCFD-BC704F2A2F5F}" dt="2023-12-14T00:39:24.146" v="2195"/>
        <pc:sldMkLst>
          <pc:docMk/>
          <pc:sldMk cId="518645484" sldId="348"/>
        </pc:sldMkLst>
        <pc:spChg chg="mod">
          <ac:chgData name="Fitzgerald, Adam (Golden Grove High School)" userId="7cad7555-fb77-456c-b676-9a8c578674ec" providerId="ADAL" clId="{0E5E6709-C589-4313-BCFD-BC704F2A2F5F}" dt="2023-12-14T00:39:04.965" v="2193" actId="26606"/>
          <ac:spMkLst>
            <pc:docMk/>
            <pc:sldMk cId="518645484" sldId="348"/>
            <ac:spMk id="2" creationId="{504711C0-93A7-284F-28D8-AF89E8DDF4EC}"/>
          </ac:spMkLst>
        </pc:spChg>
        <pc:spChg chg="del">
          <ac:chgData name="Fitzgerald, Adam (Golden Grove High School)" userId="7cad7555-fb77-456c-b676-9a8c578674ec" providerId="ADAL" clId="{0E5E6709-C589-4313-BCFD-BC704F2A2F5F}" dt="2023-12-13T23:49:42.946" v="1671" actId="22"/>
          <ac:spMkLst>
            <pc:docMk/>
            <pc:sldMk cId="518645484" sldId="348"/>
            <ac:spMk id="3" creationId="{6990D760-C89A-9B3A-2872-07057E0DCE69}"/>
          </ac:spMkLst>
        </pc:spChg>
        <pc:spChg chg="add del mod ord">
          <ac:chgData name="Fitzgerald, Adam (Golden Grove High School)" userId="7cad7555-fb77-456c-b676-9a8c578674ec" providerId="ADAL" clId="{0E5E6709-C589-4313-BCFD-BC704F2A2F5F}" dt="2023-12-14T00:39:04.965" v="2193" actId="26606"/>
          <ac:spMkLst>
            <pc:docMk/>
            <pc:sldMk cId="518645484" sldId="348"/>
            <ac:spMk id="9" creationId="{0BEB0151-7AAE-5C1B-7030-254804BB3FF1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23:16.816" v="2140" actId="26606"/>
          <ac:spMkLst>
            <pc:docMk/>
            <pc:sldMk cId="518645484" sldId="348"/>
            <ac:spMk id="12" creationId="{80DF40B2-80F7-4E71-B46C-284163F3654A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24:11.922" v="2153" actId="26606"/>
          <ac:spMkLst>
            <pc:docMk/>
            <pc:sldMk cId="518645484" sldId="348"/>
            <ac:spMk id="17" creationId="{C0763A76-9F1C-4FC5-82B7-DD475DA461B2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24:11.922" v="2153" actId="26606"/>
          <ac:spMkLst>
            <pc:docMk/>
            <pc:sldMk cId="518645484" sldId="348"/>
            <ac:spMk id="19" creationId="{E81BF4F6-F2CF-4984-9D14-D6966D92F99F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24:09.111" v="2150" actId="26606"/>
          <ac:spMkLst>
            <pc:docMk/>
            <pc:sldMk cId="518645484" sldId="348"/>
            <ac:spMk id="24" creationId="{45D37F4E-DDB4-456B-97E0-9937730A039F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24:09.111" v="2150" actId="26606"/>
          <ac:spMkLst>
            <pc:docMk/>
            <pc:sldMk cId="518645484" sldId="348"/>
            <ac:spMk id="26" creationId="{B2DD41CD-8F47-4F56-AD12-4E2FF7696987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39:04.965" v="2193" actId="26606"/>
          <ac:spMkLst>
            <pc:docMk/>
            <pc:sldMk cId="518645484" sldId="348"/>
            <ac:spMk id="30" creationId="{45D37F4E-DDB4-456B-97E0-9937730A039F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39:04.965" v="2193" actId="26606"/>
          <ac:spMkLst>
            <pc:docMk/>
            <pc:sldMk cId="518645484" sldId="348"/>
            <ac:spMk id="31" creationId="{B2DD41CD-8F47-4F56-AD12-4E2FF7696987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39:04.965" v="2193" actId="26606"/>
          <ac:spMkLst>
            <pc:docMk/>
            <pc:sldMk cId="518645484" sldId="348"/>
            <ac:spMk id="33" creationId="{7DE220E6-BA55-4F04-B3C4-F4985F3E77AF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39:04.965" v="2193" actId="26606"/>
          <ac:spMkLst>
            <pc:docMk/>
            <pc:sldMk cId="518645484" sldId="348"/>
            <ac:spMk id="34" creationId="{5AE190BC-D2FD-433E-AB89-0DF68EFD6D09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38:19.887" v="2181" actId="26606"/>
          <ac:spMkLst>
            <pc:docMk/>
            <pc:sldMk cId="518645484" sldId="348"/>
            <ac:spMk id="36" creationId="{99192C51-B764-4A9B-9587-5EF8B628B8D9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38:30.393" v="2183" actId="26606"/>
          <ac:spMkLst>
            <pc:docMk/>
            <pc:sldMk cId="518645484" sldId="348"/>
            <ac:spMk id="38" creationId="{D1EA859B-E555-4109-94F3-6700E046E008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38:30.393" v="2183" actId="26606"/>
          <ac:spMkLst>
            <pc:docMk/>
            <pc:sldMk cId="518645484" sldId="348"/>
            <ac:spMk id="39" creationId="{04812C46-200A-4DEB-A05E-3ED6C68C2387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39:04.965" v="2193" actId="26606"/>
          <ac:spMkLst>
            <pc:docMk/>
            <pc:sldMk cId="518645484" sldId="348"/>
            <ac:spMk id="40" creationId="{43E8FEA2-54EE-4F84-B5DB-A055A7D805EE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39:03.092" v="2191" actId="26606"/>
          <ac:spMkLst>
            <pc:docMk/>
            <pc:sldMk cId="518645484" sldId="348"/>
            <ac:spMk id="49" creationId="{7DE220E6-BA55-4F04-B3C4-F4985F3E77AF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39:03.092" v="2191" actId="26606"/>
          <ac:spMkLst>
            <pc:docMk/>
            <pc:sldMk cId="518645484" sldId="348"/>
            <ac:spMk id="50" creationId="{5AE190BC-D2FD-433E-AB89-0DF68EFD6D09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39:03.092" v="2191" actId="26606"/>
          <ac:spMkLst>
            <pc:docMk/>
            <pc:sldMk cId="518645484" sldId="348"/>
            <ac:spMk id="51" creationId="{43E8FEA2-54EE-4F84-B5DB-A055A7D805EE}"/>
          </ac:spMkLst>
        </pc:spChg>
        <pc:graphicFrameChg chg="add del">
          <ac:chgData name="Fitzgerald, Adam (Golden Grove High School)" userId="7cad7555-fb77-456c-b676-9a8c578674ec" providerId="ADAL" clId="{0E5E6709-C589-4313-BCFD-BC704F2A2F5F}" dt="2023-12-14T00:39:03.092" v="2191" actId="26606"/>
          <ac:graphicFrameMkLst>
            <pc:docMk/>
            <pc:sldMk cId="518645484" sldId="348"/>
            <ac:graphicFrameMk id="42" creationId="{268C227E-AC0E-7905-5DA6-EEE53209B7BC}"/>
          </ac:graphicFrameMkLst>
        </pc:graphicFrameChg>
        <pc:picChg chg="add mod ord">
          <ac:chgData name="Fitzgerald, Adam (Golden Grove High School)" userId="7cad7555-fb77-456c-b676-9a8c578674ec" providerId="ADAL" clId="{0E5E6709-C589-4313-BCFD-BC704F2A2F5F}" dt="2023-12-14T00:39:04.965" v="2193" actId="26606"/>
          <ac:picMkLst>
            <pc:docMk/>
            <pc:sldMk cId="518645484" sldId="348"/>
            <ac:picMk id="5" creationId="{7C49D4B6-7D30-4E5F-1CCA-133FCF8FDFB5}"/>
          </ac:picMkLst>
        </pc:picChg>
        <pc:cxnChg chg="add del">
          <ac:chgData name="Fitzgerald, Adam (Golden Grove High School)" userId="7cad7555-fb77-456c-b676-9a8c578674ec" providerId="ADAL" clId="{0E5E6709-C589-4313-BCFD-BC704F2A2F5F}" dt="2023-12-14T00:24:11.911" v="2152" actId="26606"/>
          <ac:cxnSpMkLst>
            <pc:docMk/>
            <pc:sldMk cId="518645484" sldId="348"/>
            <ac:cxnSpMk id="28" creationId="{FC23E3B9-5ABF-58B3-E2B0-E9A5DAA90037}"/>
          </ac:cxnSpMkLst>
        </pc:cxnChg>
        <pc:cxnChg chg="add del">
          <ac:chgData name="Fitzgerald, Adam (Golden Grove High School)" userId="7cad7555-fb77-456c-b676-9a8c578674ec" providerId="ADAL" clId="{0E5E6709-C589-4313-BCFD-BC704F2A2F5F}" dt="2023-12-14T00:38:45.833" v="2187" actId="26606"/>
          <ac:cxnSpMkLst>
            <pc:docMk/>
            <pc:sldMk cId="518645484" sldId="348"/>
            <ac:cxnSpMk id="45" creationId="{FC23E3B9-5ABF-58B3-E2B0-E9A5DAA90037}"/>
          </ac:cxnSpMkLst>
        </pc:cxnChg>
        <pc:cxnChg chg="add del">
          <ac:chgData name="Fitzgerald, Adam (Golden Grove High School)" userId="7cad7555-fb77-456c-b676-9a8c578674ec" providerId="ADAL" clId="{0E5E6709-C589-4313-BCFD-BC704F2A2F5F}" dt="2023-12-14T00:38:55.179" v="2189" actId="26606"/>
          <ac:cxnSpMkLst>
            <pc:docMk/>
            <pc:sldMk cId="518645484" sldId="348"/>
            <ac:cxnSpMk id="47" creationId="{1503BFE4-729B-D9D0-C17B-501E6AF1127A}"/>
          </ac:cxnSpMkLst>
        </pc:cxnChg>
      </pc:sldChg>
      <pc:sldChg chg="addSp delSp modSp new mod setBg">
        <pc:chgData name="Fitzgerald, Adam (Golden Grove High School)" userId="7cad7555-fb77-456c-b676-9a8c578674ec" providerId="ADAL" clId="{0E5E6709-C589-4313-BCFD-BC704F2A2F5F}" dt="2023-12-14T01:29:09.958" v="2569" actId="26606"/>
        <pc:sldMkLst>
          <pc:docMk/>
          <pc:sldMk cId="2621115868" sldId="349"/>
        </pc:sldMkLst>
        <pc:spChg chg="mod">
          <ac:chgData name="Fitzgerald, Adam (Golden Grove High School)" userId="7cad7555-fb77-456c-b676-9a8c578674ec" providerId="ADAL" clId="{0E5E6709-C589-4313-BCFD-BC704F2A2F5F}" dt="2023-12-14T01:29:09.958" v="2569" actId="26606"/>
          <ac:spMkLst>
            <pc:docMk/>
            <pc:sldMk cId="2621115868" sldId="349"/>
            <ac:spMk id="2" creationId="{40892EAD-CD11-73E9-2D71-850885843B6B}"/>
          </ac:spMkLst>
        </pc:spChg>
        <pc:spChg chg="mod">
          <ac:chgData name="Fitzgerald, Adam (Golden Grove High School)" userId="7cad7555-fb77-456c-b676-9a8c578674ec" providerId="ADAL" clId="{0E5E6709-C589-4313-BCFD-BC704F2A2F5F}" dt="2023-12-14T01:29:09.958" v="2569" actId="26606"/>
          <ac:spMkLst>
            <pc:docMk/>
            <pc:sldMk cId="2621115868" sldId="349"/>
            <ac:spMk id="3" creationId="{125A3A8C-01D9-DB4F-6AA7-482B45403CA4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47:57.001" v="2531" actId="26606"/>
          <ac:spMkLst>
            <pc:docMk/>
            <pc:sldMk cId="2621115868" sldId="349"/>
            <ac:spMk id="15" creationId="{649C91A9-84E7-4BF0-9026-62F01380D853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47:57.001" v="2531" actId="26606"/>
          <ac:spMkLst>
            <pc:docMk/>
            <pc:sldMk cId="2621115868" sldId="349"/>
            <ac:spMk id="17" creationId="{9B47378D-AD27-45D0-8C1C-5B1098DCC068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47:56.984" v="2530" actId="26606"/>
          <ac:spMkLst>
            <pc:docMk/>
            <pc:sldMk cId="2621115868" sldId="349"/>
            <ac:spMk id="22" creationId="{649C91A9-84E7-4BF0-9026-62F01380D853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0:47:56.984" v="2530" actId="26606"/>
          <ac:spMkLst>
            <pc:docMk/>
            <pc:sldMk cId="2621115868" sldId="349"/>
            <ac:spMk id="24" creationId="{9B47378D-AD27-45D0-8C1C-5B1098DCC068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1:29:09.958" v="2569" actId="26606"/>
          <ac:spMkLst>
            <pc:docMk/>
            <pc:sldMk cId="2621115868" sldId="349"/>
            <ac:spMk id="26" creationId="{F13C74B1-5B17-4795-BED0-7140497B445A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1:29:09.958" v="2569" actId="26606"/>
          <ac:spMkLst>
            <pc:docMk/>
            <pc:sldMk cId="2621115868" sldId="349"/>
            <ac:spMk id="27" creationId="{D4974D33-8DC5-464E-8C6D-BE58F0669C17}"/>
          </ac:spMkLst>
        </pc:spChg>
        <pc:spChg chg="add">
          <ac:chgData name="Fitzgerald, Adam (Golden Grove High School)" userId="7cad7555-fb77-456c-b676-9a8c578674ec" providerId="ADAL" clId="{0E5E6709-C589-4313-BCFD-BC704F2A2F5F}" dt="2023-12-14T01:29:09.958" v="2569" actId="26606"/>
          <ac:spMkLst>
            <pc:docMk/>
            <pc:sldMk cId="2621115868" sldId="349"/>
            <ac:spMk id="32" creationId="{60E9A6ED-B880-44EA-8D60-C9D3C82CCBD2}"/>
          </ac:spMkLst>
        </pc:spChg>
        <pc:picChg chg="add del mod">
          <ac:chgData name="Fitzgerald, Adam (Golden Grove High School)" userId="7cad7555-fb77-456c-b676-9a8c578674ec" providerId="ADAL" clId="{0E5E6709-C589-4313-BCFD-BC704F2A2F5F}" dt="2023-12-14T01:29:03.166" v="2567" actId="478"/>
          <ac:picMkLst>
            <pc:docMk/>
            <pc:sldMk cId="2621115868" sldId="349"/>
            <ac:picMk id="5" creationId="{6C715242-0757-95BC-4C54-EA001238E398}"/>
          </ac:picMkLst>
        </pc:picChg>
        <pc:picChg chg="add mod">
          <ac:chgData name="Fitzgerald, Adam (Golden Grove High School)" userId="7cad7555-fb77-456c-b676-9a8c578674ec" providerId="ADAL" clId="{0E5E6709-C589-4313-BCFD-BC704F2A2F5F}" dt="2023-12-14T01:29:09.958" v="2569" actId="26606"/>
          <ac:picMkLst>
            <pc:docMk/>
            <pc:sldMk cId="2621115868" sldId="349"/>
            <ac:picMk id="7" creationId="{170769A4-CAAD-D0E9-B835-9B43E886F08A}"/>
          </ac:picMkLst>
        </pc:picChg>
        <pc:cxnChg chg="add del">
          <ac:chgData name="Fitzgerald, Adam (Golden Grove High School)" userId="7cad7555-fb77-456c-b676-9a8c578674ec" providerId="ADAL" clId="{0E5E6709-C589-4313-BCFD-BC704F2A2F5F}" dt="2023-12-14T00:47:46.119" v="2527" actId="26606"/>
          <ac:cxnSpMkLst>
            <pc:docMk/>
            <pc:sldMk cId="2621115868" sldId="349"/>
            <ac:cxnSpMk id="10" creationId="{1503BFE4-729B-D9D0-C17B-501E6AF1127A}"/>
          </ac:cxnSpMkLst>
        </pc:cxnChg>
      </pc:sldChg>
      <pc:sldChg chg="addSp delSp modSp new mod ord setBg">
        <pc:chgData name="Fitzgerald, Adam (Golden Grove High School)" userId="7cad7555-fb77-456c-b676-9a8c578674ec" providerId="ADAL" clId="{0E5E6709-C589-4313-BCFD-BC704F2A2F5F}" dt="2023-12-14T01:10:59.585" v="2560" actId="27614"/>
        <pc:sldMkLst>
          <pc:docMk/>
          <pc:sldMk cId="3297386656" sldId="350"/>
        </pc:sldMkLst>
        <pc:spChg chg="del">
          <ac:chgData name="Fitzgerald, Adam (Golden Grove High School)" userId="7cad7555-fb77-456c-b676-9a8c578674ec" providerId="ADAL" clId="{0E5E6709-C589-4313-BCFD-BC704F2A2F5F}" dt="2023-12-14T01:10:40.490" v="2555" actId="478"/>
          <ac:spMkLst>
            <pc:docMk/>
            <pc:sldMk cId="3297386656" sldId="350"/>
            <ac:spMk id="2" creationId="{D804B2BF-4279-AD72-FD6D-9062D518C1A9}"/>
          </ac:spMkLst>
        </pc:spChg>
        <pc:spChg chg="del">
          <ac:chgData name="Fitzgerald, Adam (Golden Grove High School)" userId="7cad7555-fb77-456c-b676-9a8c578674ec" providerId="ADAL" clId="{0E5E6709-C589-4313-BCFD-BC704F2A2F5F}" dt="2023-12-14T01:10:37.422" v="2554" actId="478"/>
          <ac:spMkLst>
            <pc:docMk/>
            <pc:sldMk cId="3297386656" sldId="350"/>
            <ac:spMk id="3" creationId="{43FA73C0-E93D-7201-BC9A-6A794945DD33}"/>
          </ac:spMkLst>
        </pc:spChg>
        <pc:spChg chg="add">
          <ac:chgData name="Fitzgerald, Adam (Golden Grove High School)" userId="7cad7555-fb77-456c-b676-9a8c578674ec" providerId="ADAL" clId="{0E5E6709-C589-4313-BCFD-BC704F2A2F5F}" dt="2023-12-14T01:10:47.734" v="2557" actId="26606"/>
          <ac:spMkLst>
            <pc:docMk/>
            <pc:sldMk cId="3297386656" sldId="350"/>
            <ac:spMk id="10" creationId="{F3060C83-F051-4F0E-ABAD-AA0DFC48B218}"/>
          </ac:spMkLst>
        </pc:spChg>
        <pc:spChg chg="add">
          <ac:chgData name="Fitzgerald, Adam (Golden Grove High School)" userId="7cad7555-fb77-456c-b676-9a8c578674ec" providerId="ADAL" clId="{0E5E6709-C589-4313-BCFD-BC704F2A2F5F}" dt="2023-12-14T01:10:47.734" v="2557" actId="26606"/>
          <ac:spMkLst>
            <pc:docMk/>
            <pc:sldMk cId="3297386656" sldId="350"/>
            <ac:spMk id="12" creationId="{83C98ABE-055B-441F-B07E-44F97F083C39}"/>
          </ac:spMkLst>
        </pc:spChg>
        <pc:spChg chg="add">
          <ac:chgData name="Fitzgerald, Adam (Golden Grove High School)" userId="7cad7555-fb77-456c-b676-9a8c578674ec" providerId="ADAL" clId="{0E5E6709-C589-4313-BCFD-BC704F2A2F5F}" dt="2023-12-14T01:10:47.734" v="2557" actId="26606"/>
          <ac:spMkLst>
            <pc:docMk/>
            <pc:sldMk cId="3297386656" sldId="350"/>
            <ac:spMk id="14" creationId="{29FDB030-9B49-4CED-8CCD-4D99382388AC}"/>
          </ac:spMkLst>
        </pc:spChg>
        <pc:spChg chg="add">
          <ac:chgData name="Fitzgerald, Adam (Golden Grove High School)" userId="7cad7555-fb77-456c-b676-9a8c578674ec" providerId="ADAL" clId="{0E5E6709-C589-4313-BCFD-BC704F2A2F5F}" dt="2023-12-14T01:10:47.734" v="2557" actId="26606"/>
          <ac:spMkLst>
            <pc:docMk/>
            <pc:sldMk cId="3297386656" sldId="350"/>
            <ac:spMk id="16" creationId="{3783CA14-24A1-485C-8B30-D6A5D87987AD}"/>
          </ac:spMkLst>
        </pc:spChg>
        <pc:spChg chg="add">
          <ac:chgData name="Fitzgerald, Adam (Golden Grove High School)" userId="7cad7555-fb77-456c-b676-9a8c578674ec" providerId="ADAL" clId="{0E5E6709-C589-4313-BCFD-BC704F2A2F5F}" dt="2023-12-14T01:10:47.734" v="2557" actId="26606"/>
          <ac:spMkLst>
            <pc:docMk/>
            <pc:sldMk cId="3297386656" sldId="350"/>
            <ac:spMk id="18" creationId="{9A97C86A-04D6-40F7-AE84-31AB43E6A846}"/>
          </ac:spMkLst>
        </pc:spChg>
        <pc:spChg chg="add">
          <ac:chgData name="Fitzgerald, Adam (Golden Grove High School)" userId="7cad7555-fb77-456c-b676-9a8c578674ec" providerId="ADAL" clId="{0E5E6709-C589-4313-BCFD-BC704F2A2F5F}" dt="2023-12-14T01:10:47.734" v="2557" actId="26606"/>
          <ac:spMkLst>
            <pc:docMk/>
            <pc:sldMk cId="3297386656" sldId="350"/>
            <ac:spMk id="20" creationId="{FF9F2414-84E8-453E-B1F3-389FDE8192D9}"/>
          </ac:spMkLst>
        </pc:spChg>
        <pc:spChg chg="add">
          <ac:chgData name="Fitzgerald, Adam (Golden Grove High School)" userId="7cad7555-fb77-456c-b676-9a8c578674ec" providerId="ADAL" clId="{0E5E6709-C589-4313-BCFD-BC704F2A2F5F}" dt="2023-12-14T01:10:47.734" v="2557" actId="26606"/>
          <ac:spMkLst>
            <pc:docMk/>
            <pc:sldMk cId="3297386656" sldId="350"/>
            <ac:spMk id="22" creationId="{3ECA69A1-7536-43AC-85EF-C7106179F5ED}"/>
          </ac:spMkLst>
        </pc:spChg>
        <pc:picChg chg="add mod">
          <ac:chgData name="Fitzgerald, Adam (Golden Grove High School)" userId="7cad7555-fb77-456c-b676-9a8c578674ec" providerId="ADAL" clId="{0E5E6709-C589-4313-BCFD-BC704F2A2F5F}" dt="2023-12-14T01:10:59.585" v="2560" actId="27614"/>
          <ac:picMkLst>
            <pc:docMk/>
            <pc:sldMk cId="3297386656" sldId="350"/>
            <ac:picMk id="5" creationId="{EF794E05-D3D0-C594-B414-465683E344A9}"/>
          </ac:picMkLst>
        </pc:picChg>
      </pc:sldChg>
      <pc:sldChg chg="addSp delSp modSp new mod setBg">
        <pc:chgData name="Fitzgerald, Adam (Golden Grove High School)" userId="7cad7555-fb77-456c-b676-9a8c578674ec" providerId="ADAL" clId="{0E5E6709-C589-4313-BCFD-BC704F2A2F5F}" dt="2023-12-14T01:26:31.762" v="2565" actId="962"/>
        <pc:sldMkLst>
          <pc:docMk/>
          <pc:sldMk cId="3567756901" sldId="351"/>
        </pc:sldMkLst>
        <pc:spChg chg="del">
          <ac:chgData name="Fitzgerald, Adam (Golden Grove High School)" userId="7cad7555-fb77-456c-b676-9a8c578674ec" providerId="ADAL" clId="{0E5E6709-C589-4313-BCFD-BC704F2A2F5F}" dt="2023-12-14T01:26:04.151" v="2563" actId="26606"/>
          <ac:spMkLst>
            <pc:docMk/>
            <pc:sldMk cId="3567756901" sldId="351"/>
            <ac:spMk id="2" creationId="{CB4475C6-B1A2-2E6E-485D-E35076DDEE9B}"/>
          </ac:spMkLst>
        </pc:spChg>
        <pc:spChg chg="del">
          <ac:chgData name="Fitzgerald, Adam (Golden Grove High School)" userId="7cad7555-fb77-456c-b676-9a8c578674ec" providerId="ADAL" clId="{0E5E6709-C589-4313-BCFD-BC704F2A2F5F}" dt="2023-12-14T01:26:04.151" v="2563" actId="26606"/>
          <ac:spMkLst>
            <pc:docMk/>
            <pc:sldMk cId="3567756901" sldId="351"/>
            <ac:spMk id="3" creationId="{75DF53E0-90C4-17F9-997F-B7431BDDA014}"/>
          </ac:spMkLst>
        </pc:spChg>
        <pc:picChg chg="add mod">
          <ac:chgData name="Fitzgerald, Adam (Golden Grove High School)" userId="7cad7555-fb77-456c-b676-9a8c578674ec" providerId="ADAL" clId="{0E5E6709-C589-4313-BCFD-BC704F2A2F5F}" dt="2023-12-14T01:26:31.762" v="2565" actId="962"/>
          <ac:picMkLst>
            <pc:docMk/>
            <pc:sldMk cId="3567756901" sldId="351"/>
            <ac:picMk id="5" creationId="{8117E361-1B9D-9AC6-9DF9-EF885ED878BD}"/>
          </ac:picMkLst>
        </pc:picChg>
      </pc:sldChg>
      <pc:sldChg chg="delSp new del mod">
        <pc:chgData name="Fitzgerald, Adam (Golden Grove High School)" userId="7cad7555-fb77-456c-b676-9a8c578674ec" providerId="ADAL" clId="{0E5E6709-C589-4313-BCFD-BC704F2A2F5F}" dt="2023-12-14T02:29:11.220" v="2668" actId="47"/>
        <pc:sldMkLst>
          <pc:docMk/>
          <pc:sldMk cId="2466690847" sldId="352"/>
        </pc:sldMkLst>
        <pc:spChg chg="del">
          <ac:chgData name="Fitzgerald, Adam (Golden Grove High School)" userId="7cad7555-fb77-456c-b676-9a8c578674ec" providerId="ADAL" clId="{0E5E6709-C589-4313-BCFD-BC704F2A2F5F}" dt="2023-12-14T02:27:08.535" v="2655" actId="478"/>
          <ac:spMkLst>
            <pc:docMk/>
            <pc:sldMk cId="2466690847" sldId="352"/>
            <ac:spMk id="2" creationId="{7EDDAF82-25AD-B899-67F5-340BC77ECB51}"/>
          </ac:spMkLst>
        </pc:spChg>
        <pc:spChg chg="del">
          <ac:chgData name="Fitzgerald, Adam (Golden Grove High School)" userId="7cad7555-fb77-456c-b676-9a8c578674ec" providerId="ADAL" clId="{0E5E6709-C589-4313-BCFD-BC704F2A2F5F}" dt="2023-12-14T02:27:11.217" v="2656" actId="478"/>
          <ac:spMkLst>
            <pc:docMk/>
            <pc:sldMk cId="2466690847" sldId="352"/>
            <ac:spMk id="3" creationId="{537DA951-CF1D-E6E5-8323-BDEA620FD941}"/>
          </ac:spMkLst>
        </pc:spChg>
      </pc:sldChg>
      <pc:sldChg chg="addSp delSp modSp new mod setBg">
        <pc:chgData name="Fitzgerald, Adam (Golden Grove High School)" userId="7cad7555-fb77-456c-b676-9a8c578674ec" providerId="ADAL" clId="{0E5E6709-C589-4313-BCFD-BC704F2A2F5F}" dt="2023-12-14T02:25:54.718" v="2654" actId="255"/>
        <pc:sldMkLst>
          <pc:docMk/>
          <pc:sldMk cId="949342183" sldId="353"/>
        </pc:sldMkLst>
        <pc:spChg chg="del">
          <ac:chgData name="Fitzgerald, Adam (Golden Grove High School)" userId="7cad7555-fb77-456c-b676-9a8c578674ec" providerId="ADAL" clId="{0E5E6709-C589-4313-BCFD-BC704F2A2F5F}" dt="2023-12-14T02:19:19.920" v="2571" actId="478"/>
          <ac:spMkLst>
            <pc:docMk/>
            <pc:sldMk cId="949342183" sldId="353"/>
            <ac:spMk id="2" creationId="{629EAB5A-32A8-701A-84A7-16832A7D0904}"/>
          </ac:spMkLst>
        </pc:spChg>
        <pc:spChg chg="del">
          <ac:chgData name="Fitzgerald, Adam (Golden Grove High School)" userId="7cad7555-fb77-456c-b676-9a8c578674ec" providerId="ADAL" clId="{0E5E6709-C589-4313-BCFD-BC704F2A2F5F}" dt="2023-12-14T02:19:24.203" v="2572" actId="478"/>
          <ac:spMkLst>
            <pc:docMk/>
            <pc:sldMk cId="949342183" sldId="353"/>
            <ac:spMk id="3" creationId="{DDC6987A-64F0-F37F-06DD-ED1D1742C0A0}"/>
          </ac:spMkLst>
        </pc:spChg>
        <pc:spChg chg="add mod">
          <ac:chgData name="Fitzgerald, Adam (Golden Grove High School)" userId="7cad7555-fb77-456c-b676-9a8c578674ec" providerId="ADAL" clId="{0E5E6709-C589-4313-BCFD-BC704F2A2F5F}" dt="2023-12-14T02:25:08.346" v="2646" actId="1076"/>
          <ac:spMkLst>
            <pc:docMk/>
            <pc:sldMk cId="949342183" sldId="353"/>
            <ac:spMk id="5" creationId="{11557938-A0F8-9E38-27BF-5F7083B558EC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2:22:15.744" v="2604" actId="26606"/>
          <ac:spMkLst>
            <pc:docMk/>
            <pc:sldMk cId="949342183" sldId="353"/>
            <ac:spMk id="11" creationId="{0E91F5CA-B392-444C-88E3-BF5BAAEBDEB0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2:22:15.744" v="2604" actId="26606"/>
          <ac:spMkLst>
            <pc:docMk/>
            <pc:sldMk cId="949342183" sldId="353"/>
            <ac:spMk id="13" creationId="{DFCA2118-59A2-4310-A4B2-F2CBA821E842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2:22:20.111" v="2606" actId="26606"/>
          <ac:spMkLst>
            <pc:docMk/>
            <pc:sldMk cId="949342183" sldId="353"/>
            <ac:spMk id="15" creationId="{AC477752-ACCA-41C1-9B1D-D0CED1F9CBDD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2:22:38.049" v="2608" actId="26606"/>
          <ac:spMkLst>
            <pc:docMk/>
            <pc:sldMk cId="949342183" sldId="353"/>
            <ac:spMk id="17" creationId="{04357C93-F0CB-4A1C-8F77-4E9063789819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2:22:38.049" v="2608" actId="26606"/>
          <ac:spMkLst>
            <pc:docMk/>
            <pc:sldMk cId="949342183" sldId="353"/>
            <ac:spMk id="18" creationId="{9180DE06-7362-4888-AADA-7AADD57AC49D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2:23:55.707" v="2624" actId="26606"/>
          <ac:spMkLst>
            <pc:docMk/>
            <pc:sldMk cId="949342183" sldId="353"/>
            <ac:spMk id="21" creationId="{E914257E-1E2A-4AC7-89EC-1FB65C9C0A0D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2:23:55.707" v="2624" actId="26606"/>
          <ac:spMkLst>
            <pc:docMk/>
            <pc:sldMk cId="949342183" sldId="353"/>
            <ac:spMk id="23" creationId="{03E1C8F1-97F5-489C-8308-958F09657254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2:23:55.707" v="2624" actId="26606"/>
          <ac:spMkLst>
            <pc:docMk/>
            <pc:sldMk cId="949342183" sldId="353"/>
            <ac:spMk id="25" creationId="{DEB62645-D4DA-4E99-8344-B1536F63D108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2:24:12.564" v="2630" actId="26606"/>
          <ac:spMkLst>
            <pc:docMk/>
            <pc:sldMk cId="949342183" sldId="353"/>
            <ac:spMk id="34" creationId="{E914257E-1E2A-4AC7-89EC-1FB65C9C0A0D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2:24:12.564" v="2630" actId="26606"/>
          <ac:spMkLst>
            <pc:docMk/>
            <pc:sldMk cId="949342183" sldId="353"/>
            <ac:spMk id="35" creationId="{03E1C8F1-97F5-489C-8308-958F09657254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2:24:12.564" v="2630" actId="26606"/>
          <ac:spMkLst>
            <pc:docMk/>
            <pc:sldMk cId="949342183" sldId="353"/>
            <ac:spMk id="36" creationId="{DEB62645-D4DA-4E99-8344-B1536F63D108}"/>
          </ac:spMkLst>
        </pc:spChg>
        <pc:spChg chg="add del">
          <ac:chgData name="Fitzgerald, Adam (Golden Grove High School)" userId="7cad7555-fb77-456c-b676-9a8c578674ec" providerId="ADAL" clId="{0E5E6709-C589-4313-BCFD-BC704F2A2F5F}" dt="2023-12-14T02:24:55.339" v="2641" actId="26606"/>
          <ac:spMkLst>
            <pc:docMk/>
            <pc:sldMk cId="949342183" sldId="353"/>
            <ac:spMk id="38" creationId="{AC477752-ACCA-41C1-9B1D-D0CED1F9CBDD}"/>
          </ac:spMkLst>
        </pc:spChg>
        <pc:spChg chg="add">
          <ac:chgData name="Fitzgerald, Adam (Golden Grove High School)" userId="7cad7555-fb77-456c-b676-9a8c578674ec" providerId="ADAL" clId="{0E5E6709-C589-4313-BCFD-BC704F2A2F5F}" dt="2023-12-14T02:24:55.339" v="2641" actId="26606"/>
          <ac:spMkLst>
            <pc:docMk/>
            <pc:sldMk cId="949342183" sldId="353"/>
            <ac:spMk id="43" creationId="{AC477752-ACCA-41C1-9B1D-D0CED1F9CBDD}"/>
          </ac:spMkLst>
        </pc:spChg>
        <pc:grpChg chg="add del">
          <ac:chgData name="Fitzgerald, Adam (Golden Grove High School)" userId="7cad7555-fb77-456c-b676-9a8c578674ec" providerId="ADAL" clId="{0E5E6709-C589-4313-BCFD-BC704F2A2F5F}" dt="2023-12-14T02:24:12.712" v="2631" actId="26606"/>
          <ac:grpSpMkLst>
            <pc:docMk/>
            <pc:sldMk cId="949342183" sldId="353"/>
            <ac:grpSpMk id="12" creationId="{D19F7815-3AA2-7679-26F4-A63338C8BD5B}"/>
          </ac:grpSpMkLst>
        </pc:grpChg>
        <pc:grpChg chg="add del">
          <ac:chgData name="Fitzgerald, Adam (Golden Grove High School)" userId="7cad7555-fb77-456c-b676-9a8c578674ec" providerId="ADAL" clId="{0E5E6709-C589-4313-BCFD-BC704F2A2F5F}" dt="2023-12-14T02:22:38.049" v="2608" actId="26606"/>
          <ac:grpSpMkLst>
            <pc:docMk/>
            <pc:sldMk cId="949342183" sldId="353"/>
            <ac:grpSpMk id="19" creationId="{3AF6A671-C637-4547-85F4-51B6D1881399}"/>
          </ac:grpSpMkLst>
        </pc:grpChg>
        <pc:grpChg chg="add del">
          <ac:chgData name="Fitzgerald, Adam (Golden Grove High School)" userId="7cad7555-fb77-456c-b676-9a8c578674ec" providerId="ADAL" clId="{0E5E6709-C589-4313-BCFD-BC704F2A2F5F}" dt="2023-12-14T02:23:58.322" v="2626" actId="26606"/>
          <ac:grpSpMkLst>
            <pc:docMk/>
            <pc:sldMk cId="949342183" sldId="353"/>
            <ac:grpSpMk id="27" creationId="{71E4E172-1EA7-E251-8265-AD4D67315470}"/>
          </ac:grpSpMkLst>
        </pc:grpChg>
        <pc:grpChg chg="add del">
          <ac:chgData name="Fitzgerald, Adam (Golden Grove High School)" userId="7cad7555-fb77-456c-b676-9a8c578674ec" providerId="ADAL" clId="{0E5E6709-C589-4313-BCFD-BC704F2A2F5F}" dt="2023-12-14T02:24:00.479" v="2628" actId="26606"/>
          <ac:grpSpMkLst>
            <pc:docMk/>
            <pc:sldMk cId="949342183" sldId="353"/>
            <ac:grpSpMk id="30" creationId="{71E4E172-1EA7-E251-8265-AD4D67315470}"/>
          </ac:grpSpMkLst>
        </pc:grpChg>
        <pc:graphicFrameChg chg="add del mod modGraphic">
          <ac:chgData name="Fitzgerald, Adam (Golden Grove High School)" userId="7cad7555-fb77-456c-b676-9a8c578674ec" providerId="ADAL" clId="{0E5E6709-C589-4313-BCFD-BC704F2A2F5F}" dt="2023-12-14T02:21:02.055" v="2576" actId="478"/>
          <ac:graphicFrameMkLst>
            <pc:docMk/>
            <pc:sldMk cId="949342183" sldId="353"/>
            <ac:graphicFrameMk id="4" creationId="{B00A8E7B-D753-DA4D-A986-C6BEF0498714}"/>
          </ac:graphicFrameMkLst>
        </pc:graphicFrameChg>
        <pc:graphicFrameChg chg="add mod modGraphic">
          <ac:chgData name="Fitzgerald, Adam (Golden Grove High School)" userId="7cad7555-fb77-456c-b676-9a8c578674ec" providerId="ADAL" clId="{0E5E6709-C589-4313-BCFD-BC704F2A2F5F}" dt="2023-12-14T02:22:38.049" v="2608" actId="26606"/>
          <ac:graphicFrameMkLst>
            <pc:docMk/>
            <pc:sldMk cId="949342183" sldId="353"/>
            <ac:graphicFrameMk id="6" creationId="{022E56D1-607F-6C55-C1E9-AB0B3D6AA43B}"/>
          </ac:graphicFrameMkLst>
        </pc:graphicFrameChg>
        <pc:graphicFrameChg chg="add mod modGraphic">
          <ac:chgData name="Fitzgerald, Adam (Golden Grove High School)" userId="7cad7555-fb77-456c-b676-9a8c578674ec" providerId="ADAL" clId="{0E5E6709-C589-4313-BCFD-BC704F2A2F5F}" dt="2023-12-14T02:25:54.718" v="2654" actId="255"/>
          <ac:graphicFrameMkLst>
            <pc:docMk/>
            <pc:sldMk cId="949342183" sldId="353"/>
            <ac:graphicFrameMk id="7" creationId="{532843E8-FB19-BE38-4DB3-1C55AB08BBF5}"/>
          </ac:graphicFrameMkLst>
        </pc:graphicFrameChg>
      </pc:sldChg>
      <pc:sldChg chg="addSp modSp add mod setBg">
        <pc:chgData name="Fitzgerald, Adam (Golden Grove High School)" userId="7cad7555-fb77-456c-b676-9a8c578674ec" providerId="ADAL" clId="{0E5E6709-C589-4313-BCFD-BC704F2A2F5F}" dt="2023-12-15T01:43:16.170" v="2802" actId="20577"/>
        <pc:sldMkLst>
          <pc:docMk/>
          <pc:sldMk cId="3671861627" sldId="354"/>
        </pc:sldMkLst>
        <pc:spChg chg="mod">
          <ac:chgData name="Fitzgerald, Adam (Golden Grove High School)" userId="7cad7555-fb77-456c-b676-9a8c578674ec" providerId="ADAL" clId="{0E5E6709-C589-4313-BCFD-BC704F2A2F5F}" dt="2023-12-14T02:28:31.607" v="2664" actId="26606"/>
          <ac:spMkLst>
            <pc:docMk/>
            <pc:sldMk cId="3671861627" sldId="354"/>
            <ac:spMk id="2" creationId="{C8D9D680-107F-4F34-82D0-D20FC90B7140}"/>
          </ac:spMkLst>
        </pc:spChg>
        <pc:spChg chg="add">
          <ac:chgData name="Fitzgerald, Adam (Golden Grove High School)" userId="7cad7555-fb77-456c-b676-9a8c578674ec" providerId="ADAL" clId="{0E5E6709-C589-4313-BCFD-BC704F2A2F5F}" dt="2023-12-14T02:28:31.607" v="2664" actId="26606"/>
          <ac:spMkLst>
            <pc:docMk/>
            <pc:sldMk cId="3671861627" sldId="354"/>
            <ac:spMk id="10" creationId="{35DB3719-6FDC-4E5D-891D-FF40B7300F64}"/>
          </ac:spMkLst>
        </pc:spChg>
        <pc:spChg chg="add">
          <ac:chgData name="Fitzgerald, Adam (Golden Grove High School)" userId="7cad7555-fb77-456c-b676-9a8c578674ec" providerId="ADAL" clId="{0E5E6709-C589-4313-BCFD-BC704F2A2F5F}" dt="2023-12-14T02:28:31.607" v="2664" actId="26606"/>
          <ac:spMkLst>
            <pc:docMk/>
            <pc:sldMk cId="3671861627" sldId="354"/>
            <ac:spMk id="12" creationId="{E0CBAC23-2E3F-4A90-BA59-F8299F6A5439}"/>
          </ac:spMkLst>
        </pc:spChg>
        <pc:graphicFrameChg chg="mod modGraphic">
          <ac:chgData name="Fitzgerald, Adam (Golden Grove High School)" userId="7cad7555-fb77-456c-b676-9a8c578674ec" providerId="ADAL" clId="{0E5E6709-C589-4313-BCFD-BC704F2A2F5F}" dt="2023-12-15T01:43:16.170" v="2802" actId="20577"/>
          <ac:graphicFrameMkLst>
            <pc:docMk/>
            <pc:sldMk cId="3671861627" sldId="354"/>
            <ac:graphicFrameMk id="4" creationId="{121C269B-5985-4264-8F1C-4674BDB0F07C}"/>
          </ac:graphicFrameMkLst>
        </pc:graphicFrameChg>
        <pc:picChg chg="mod">
          <ac:chgData name="Fitzgerald, Adam (Golden Grove High School)" userId="7cad7555-fb77-456c-b676-9a8c578674ec" providerId="ADAL" clId="{0E5E6709-C589-4313-BCFD-BC704F2A2F5F}" dt="2023-12-14T02:28:31.607" v="2664" actId="26606"/>
          <ac:picMkLst>
            <pc:docMk/>
            <pc:sldMk cId="3671861627" sldId="354"/>
            <ac:picMk id="5" creationId="{EDA8C386-2500-49F9-A482-EEF4F5C27F91}"/>
          </ac:picMkLst>
        </pc:picChg>
      </pc:sldChg>
    </pc:docChg>
  </pc:docChgLst>
  <pc:docChgLst>
    <pc:chgData name="Fitzgerald, Adam (Golden Grove High School)" userId="S::adam.fitzgerald869@schools.sa.edu.au::7cad7555-fb77-456c-b676-9a8c578674ec" providerId="AD" clId="Web-{7143ED02-8F8D-39D3-31DC-BD970277A23D}"/>
    <pc:docChg chg="addSld modSld">
      <pc:chgData name="Fitzgerald, Adam (Golden Grove High School)" userId="S::adam.fitzgerald869@schools.sa.edu.au::7cad7555-fb77-456c-b676-9a8c578674ec" providerId="AD" clId="Web-{7143ED02-8F8D-39D3-31DC-BD970277A23D}" dt="2023-12-13T01:08:24.429" v="88"/>
      <pc:docMkLst>
        <pc:docMk/>
      </pc:docMkLst>
      <pc:sldChg chg="modSp">
        <pc:chgData name="Fitzgerald, Adam (Golden Grove High School)" userId="S::adam.fitzgerald869@schools.sa.edu.au::7cad7555-fb77-456c-b676-9a8c578674ec" providerId="AD" clId="Web-{7143ED02-8F8D-39D3-31DC-BD970277A23D}" dt="2023-12-12T23:01:45.779" v="1" actId="20577"/>
        <pc:sldMkLst>
          <pc:docMk/>
          <pc:sldMk cId="3796831778" sldId="263"/>
        </pc:sldMkLst>
        <pc:spChg chg="mod">
          <ac:chgData name="Fitzgerald, Adam (Golden Grove High School)" userId="S::adam.fitzgerald869@schools.sa.edu.au::7cad7555-fb77-456c-b676-9a8c578674ec" providerId="AD" clId="Web-{7143ED02-8F8D-39D3-31DC-BD970277A23D}" dt="2023-12-12T23:01:45.779" v="1" actId="20577"/>
          <ac:spMkLst>
            <pc:docMk/>
            <pc:sldMk cId="3796831778" sldId="263"/>
            <ac:spMk id="3" creationId="{6D65E265-21C7-E173-2D07-20916627E3BD}"/>
          </ac:spMkLst>
        </pc:spChg>
      </pc:sldChg>
      <pc:sldChg chg="addSp delSp modSp">
        <pc:chgData name="Fitzgerald, Adam (Golden Grove High School)" userId="S::adam.fitzgerald869@schools.sa.edu.au::7cad7555-fb77-456c-b676-9a8c578674ec" providerId="AD" clId="Web-{7143ED02-8F8D-39D3-31DC-BD970277A23D}" dt="2023-12-12T23:31:37.660" v="41" actId="20577"/>
        <pc:sldMkLst>
          <pc:docMk/>
          <pc:sldMk cId="2691415748" sldId="265"/>
        </pc:sldMkLst>
        <pc:spChg chg="add mod">
          <ac:chgData name="Fitzgerald, Adam (Golden Grove High School)" userId="S::adam.fitzgerald869@schools.sa.edu.au::7cad7555-fb77-456c-b676-9a8c578674ec" providerId="AD" clId="Web-{7143ED02-8F8D-39D3-31DC-BD970277A23D}" dt="2023-12-12T23:31:37.660" v="41" actId="20577"/>
          <ac:spMkLst>
            <pc:docMk/>
            <pc:sldMk cId="2691415748" sldId="265"/>
            <ac:spMk id="2" creationId="{C0B79319-0590-6453-8A6F-6AF9B6CDC953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2T23:29:33.250" v="12"/>
          <ac:spMkLst>
            <pc:docMk/>
            <pc:sldMk cId="2691415748" sldId="265"/>
            <ac:spMk id="11" creationId="{42A4FC2C-047E-45A5-965D-8E1E3BF09BC6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2T23:29:33.250" v="11"/>
          <ac:spMkLst>
            <pc:docMk/>
            <pc:sldMk cId="2691415748" sldId="265"/>
            <ac:spMk id="13" creationId="{83C98ABE-055B-441F-B07E-44F97F083C39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2T23:29:33.250" v="11"/>
          <ac:spMkLst>
            <pc:docMk/>
            <pc:sldMk cId="2691415748" sldId="265"/>
            <ac:spMk id="15" creationId="{29FDB030-9B49-4CED-8CCD-4D99382388AC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2T23:29:33.250" v="11"/>
          <ac:spMkLst>
            <pc:docMk/>
            <pc:sldMk cId="2691415748" sldId="265"/>
            <ac:spMk id="16" creationId="{F3060C83-F051-4F0E-ABAD-AA0DFC48B218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2T23:29:33.250" v="11"/>
          <ac:spMkLst>
            <pc:docMk/>
            <pc:sldMk cId="2691415748" sldId="265"/>
            <ac:spMk id="17" creationId="{3783CA14-24A1-485C-8B30-D6A5D87987AD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2T23:29:33.250" v="11"/>
          <ac:spMkLst>
            <pc:docMk/>
            <pc:sldMk cId="2691415748" sldId="265"/>
            <ac:spMk id="19" creationId="{9A97C86A-04D6-40F7-AE84-31AB43E6A846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2T23:29:33.250" v="11"/>
          <ac:spMkLst>
            <pc:docMk/>
            <pc:sldMk cId="2691415748" sldId="265"/>
            <ac:spMk id="26" creationId="{FF9F2414-84E8-453E-B1F3-389FDE8192D9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2T23:29:33.250" v="11"/>
          <ac:spMkLst>
            <pc:docMk/>
            <pc:sldMk cId="2691415748" sldId="265"/>
            <ac:spMk id="28" creationId="{3ECA69A1-7536-43AC-85EF-C7106179F5ED}"/>
          </ac:spMkLst>
        </pc:spChg>
        <pc:spChg chg="add">
          <ac:chgData name="Fitzgerald, Adam (Golden Grove High School)" userId="S::adam.fitzgerald869@schools.sa.edu.au::7cad7555-fb77-456c-b676-9a8c578674ec" providerId="AD" clId="Web-{7143ED02-8F8D-39D3-31DC-BD970277A23D}" dt="2023-12-12T23:29:33.250" v="12"/>
          <ac:spMkLst>
            <pc:docMk/>
            <pc:sldMk cId="2691415748" sldId="265"/>
            <ac:spMk id="30" creationId="{86FF76B9-219D-4469-AF87-0236D29032F1}"/>
          </ac:spMkLst>
        </pc:spChg>
        <pc:spChg chg="add">
          <ac:chgData name="Fitzgerald, Adam (Golden Grove High School)" userId="S::adam.fitzgerald869@schools.sa.edu.au::7cad7555-fb77-456c-b676-9a8c578674ec" providerId="AD" clId="Web-{7143ED02-8F8D-39D3-31DC-BD970277A23D}" dt="2023-12-12T23:29:33.250" v="12"/>
          <ac:spMkLst>
            <pc:docMk/>
            <pc:sldMk cId="2691415748" sldId="265"/>
            <ac:spMk id="34" creationId="{2E80C965-DB6D-4F81-9E9E-B027384D0BD6}"/>
          </ac:spMkLst>
        </pc:spChg>
        <pc:spChg chg="add">
          <ac:chgData name="Fitzgerald, Adam (Golden Grove High School)" userId="S::adam.fitzgerald869@schools.sa.edu.au::7cad7555-fb77-456c-b676-9a8c578674ec" providerId="AD" clId="Web-{7143ED02-8F8D-39D3-31DC-BD970277A23D}" dt="2023-12-12T23:29:33.250" v="12"/>
          <ac:spMkLst>
            <pc:docMk/>
            <pc:sldMk cId="2691415748" sldId="265"/>
            <ac:spMk id="35" creationId="{633C5E46-DAC5-4661-9C87-22B08E2A512F}"/>
          </ac:spMkLst>
        </pc:spChg>
        <pc:grpChg chg="add">
          <ac:chgData name="Fitzgerald, Adam (Golden Grove High School)" userId="S::adam.fitzgerald869@schools.sa.edu.au::7cad7555-fb77-456c-b676-9a8c578674ec" providerId="AD" clId="Web-{7143ED02-8F8D-39D3-31DC-BD970277A23D}" dt="2023-12-12T23:29:33.250" v="12"/>
          <ac:grpSpMkLst>
            <pc:docMk/>
            <pc:sldMk cId="2691415748" sldId="265"/>
            <ac:grpSpMk id="31" creationId="{DB88BD78-87E1-424D-B479-C37D8E41B12E}"/>
          </ac:grpSpMkLst>
        </pc:grpChg>
        <pc:picChg chg="mod">
          <ac:chgData name="Fitzgerald, Adam (Golden Grove High School)" userId="S::adam.fitzgerald869@schools.sa.edu.au::7cad7555-fb77-456c-b676-9a8c578674ec" providerId="AD" clId="Web-{7143ED02-8F8D-39D3-31DC-BD970277A23D}" dt="2023-12-12T23:29:33.250" v="12"/>
          <ac:picMkLst>
            <pc:docMk/>
            <pc:sldMk cId="2691415748" sldId="265"/>
            <ac:picMk id="9" creationId="{2B1353FB-48B0-D9EC-B9BD-026C9F33D14F}"/>
          </ac:picMkLst>
        </pc:picChg>
      </pc:sldChg>
      <pc:sldChg chg="addSp delSp modSp">
        <pc:chgData name="Fitzgerald, Adam (Golden Grove High School)" userId="S::adam.fitzgerald869@schools.sa.edu.au::7cad7555-fb77-456c-b676-9a8c578674ec" providerId="AD" clId="Web-{7143ED02-8F8D-39D3-31DC-BD970277A23D}" dt="2023-12-13T01:08:24.429" v="88"/>
        <pc:sldMkLst>
          <pc:docMk/>
          <pc:sldMk cId="1830602646" sldId="266"/>
        </pc:sldMkLst>
        <pc:spChg chg="mod">
          <ac:chgData name="Fitzgerald, Adam (Golden Grove High School)" userId="S::adam.fitzgerald869@schools.sa.edu.au::7cad7555-fb77-456c-b676-9a8c578674ec" providerId="AD" clId="Web-{7143ED02-8F8D-39D3-31DC-BD970277A23D}" dt="2023-12-13T01:08:12.772" v="87"/>
          <ac:spMkLst>
            <pc:docMk/>
            <pc:sldMk cId="1830602646" sldId="266"/>
            <ac:spMk id="7" creationId="{2687F83B-E200-D8FB-851E-59DD262768EA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3T01:08:12.772" v="87"/>
          <ac:spMkLst>
            <pc:docMk/>
            <pc:sldMk cId="1830602646" sldId="266"/>
            <ac:spMk id="46" creationId="{A7009A0A-BEF5-4EAC-AF15-E4F9F002E239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3T01:08:12.772" v="87"/>
          <ac:spMkLst>
            <pc:docMk/>
            <pc:sldMk cId="1830602646" sldId="266"/>
            <ac:spMk id="47" creationId="{A8384FB5-9ADC-4DDC-881B-597D56F5B15D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3T01:08:12.772" v="87"/>
          <ac:spMkLst>
            <pc:docMk/>
            <pc:sldMk cId="1830602646" sldId="266"/>
            <ac:spMk id="48" creationId="{1199E1B1-A8C0-4FE8-A5A8-1CB41D69F857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3T01:08:12.772" v="87"/>
          <ac:spMkLst>
            <pc:docMk/>
            <pc:sldMk cId="1830602646" sldId="266"/>
            <ac:spMk id="49" creationId="{84A8DE83-DE75-4B41-9DB4-A7EC0B0DEC0B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3T01:08:05.209" v="82"/>
          <ac:spMkLst>
            <pc:docMk/>
            <pc:sldMk cId="1830602646" sldId="266"/>
            <ac:spMk id="54" creationId="{A4AC5506-6312-4701-8D3C-40187889A947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3T01:08:09.647" v="84"/>
          <ac:spMkLst>
            <pc:docMk/>
            <pc:sldMk cId="1830602646" sldId="266"/>
            <ac:spMk id="56" creationId="{670CEDEF-4F34-412E-84EE-329C1E936AF5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3T01:08:09.647" v="84"/>
          <ac:spMkLst>
            <pc:docMk/>
            <pc:sldMk cId="1830602646" sldId="266"/>
            <ac:spMk id="57" creationId="{BCED4D40-4B67-4331-AC48-79B82B4A47D8}"/>
          </ac:spMkLst>
        </pc:spChg>
        <pc:spChg chg="add del">
          <ac:chgData name="Fitzgerald, Adam (Golden Grove High School)" userId="S::adam.fitzgerald869@schools.sa.edu.au::7cad7555-fb77-456c-b676-9a8c578674ec" providerId="AD" clId="Web-{7143ED02-8F8D-39D3-31DC-BD970277A23D}" dt="2023-12-13T01:08:12.678" v="86"/>
          <ac:spMkLst>
            <pc:docMk/>
            <pc:sldMk cId="1830602646" sldId="266"/>
            <ac:spMk id="59" creationId="{D4771268-CB57-404A-9271-370EB28F6090}"/>
          </ac:spMkLst>
        </pc:spChg>
        <pc:spChg chg="add">
          <ac:chgData name="Fitzgerald, Adam (Golden Grove High School)" userId="S::adam.fitzgerald869@schools.sa.edu.au::7cad7555-fb77-456c-b676-9a8c578674ec" providerId="AD" clId="Web-{7143ED02-8F8D-39D3-31DC-BD970277A23D}" dt="2023-12-13T01:08:12.772" v="87"/>
          <ac:spMkLst>
            <pc:docMk/>
            <pc:sldMk cId="1830602646" sldId="266"/>
            <ac:spMk id="61" creationId="{A4AC5506-6312-4701-8D3C-40187889A947}"/>
          </ac:spMkLst>
        </pc:spChg>
        <pc:graphicFrameChg chg="add mod modGraphic">
          <ac:chgData name="Fitzgerald, Adam (Golden Grove High School)" userId="S::adam.fitzgerald869@schools.sa.edu.au::7cad7555-fb77-456c-b676-9a8c578674ec" providerId="AD" clId="Web-{7143ED02-8F8D-39D3-31DC-BD970277A23D}" dt="2023-12-13T01:08:24.429" v="88"/>
          <ac:graphicFrameMkLst>
            <pc:docMk/>
            <pc:sldMk cId="1830602646" sldId="266"/>
            <ac:graphicFrameMk id="3" creationId="{C36EBD2B-1B17-471D-D028-562BE75C4A1B}"/>
          </ac:graphicFrameMkLst>
        </pc:graphicFrameChg>
        <pc:graphicFrameChg chg="del mod modGraphic">
          <ac:chgData name="Fitzgerald, Adam (Golden Grove High School)" userId="S::adam.fitzgerald869@schools.sa.edu.au::7cad7555-fb77-456c-b676-9a8c578674ec" providerId="AD" clId="Web-{7143ED02-8F8D-39D3-31DC-BD970277A23D}" dt="2023-12-13T00:55:32.883" v="79"/>
          <ac:graphicFrameMkLst>
            <pc:docMk/>
            <pc:sldMk cId="1830602646" sldId="266"/>
            <ac:graphicFrameMk id="14" creationId="{1F8CED95-E8DA-E141-D6A9-3F71CBFF8B9C}"/>
          </ac:graphicFrameMkLst>
        </pc:graphicFrameChg>
      </pc:sldChg>
      <pc:sldChg chg="delSp new">
        <pc:chgData name="Fitzgerald, Adam (Golden Grove High School)" userId="S::adam.fitzgerald869@schools.sa.edu.au::7cad7555-fb77-456c-b676-9a8c578674ec" providerId="AD" clId="Web-{7143ED02-8F8D-39D3-31DC-BD970277A23D}" dt="2023-12-12T23:26:54.995" v="4"/>
        <pc:sldMkLst>
          <pc:docMk/>
          <pc:sldMk cId="614876011" sldId="267"/>
        </pc:sldMkLst>
        <pc:spChg chg="del">
          <ac:chgData name="Fitzgerald, Adam (Golden Grove High School)" userId="S::adam.fitzgerald869@schools.sa.edu.au::7cad7555-fb77-456c-b676-9a8c578674ec" providerId="AD" clId="Web-{7143ED02-8F8D-39D3-31DC-BD970277A23D}" dt="2023-12-12T23:26:50.652" v="3"/>
          <ac:spMkLst>
            <pc:docMk/>
            <pc:sldMk cId="614876011" sldId="267"/>
            <ac:spMk id="2" creationId="{E881D30F-7542-E47A-BD6A-71B970012950}"/>
          </ac:spMkLst>
        </pc:spChg>
        <pc:spChg chg="del">
          <ac:chgData name="Fitzgerald, Adam (Golden Grove High School)" userId="S::adam.fitzgerald869@schools.sa.edu.au::7cad7555-fb77-456c-b676-9a8c578674ec" providerId="AD" clId="Web-{7143ED02-8F8D-39D3-31DC-BD970277A23D}" dt="2023-12-12T23:26:54.995" v="4"/>
          <ac:spMkLst>
            <pc:docMk/>
            <pc:sldMk cId="614876011" sldId="267"/>
            <ac:spMk id="3" creationId="{3196009B-D955-32DC-E169-159CF01EC6CD}"/>
          </ac:spMkLst>
        </pc:spChg>
      </pc:sldChg>
      <pc:sldChg chg="addSp delSp modSp new mod setBg">
        <pc:chgData name="Fitzgerald, Adam (Golden Grove High School)" userId="S::adam.fitzgerald869@schools.sa.edu.au::7cad7555-fb77-456c-b676-9a8c578674ec" providerId="AD" clId="Web-{7143ED02-8F8D-39D3-31DC-BD970277A23D}" dt="2023-12-12T23:29:05.515" v="9"/>
        <pc:sldMkLst>
          <pc:docMk/>
          <pc:sldMk cId="130756923" sldId="268"/>
        </pc:sldMkLst>
        <pc:spChg chg="del">
          <ac:chgData name="Fitzgerald, Adam (Golden Grove High School)" userId="S::adam.fitzgerald869@schools.sa.edu.au::7cad7555-fb77-456c-b676-9a8c578674ec" providerId="AD" clId="Web-{7143ED02-8F8D-39D3-31DC-BD970277A23D}" dt="2023-12-12T23:28:53.749" v="6"/>
          <ac:spMkLst>
            <pc:docMk/>
            <pc:sldMk cId="130756923" sldId="268"/>
            <ac:spMk id="2" creationId="{2B556254-44B2-8149-586E-97F1815AEF20}"/>
          </ac:spMkLst>
        </pc:spChg>
        <pc:spChg chg="del">
          <ac:chgData name="Fitzgerald, Adam (Golden Grove High School)" userId="S::adam.fitzgerald869@schools.sa.edu.au::7cad7555-fb77-456c-b676-9a8c578674ec" providerId="AD" clId="Web-{7143ED02-8F8D-39D3-31DC-BD970277A23D}" dt="2023-12-12T23:28:58.155" v="7"/>
          <ac:spMkLst>
            <pc:docMk/>
            <pc:sldMk cId="130756923" sldId="268"/>
            <ac:spMk id="3" creationId="{412CDAE4-92E0-1302-08E7-914E013B44AA}"/>
          </ac:spMkLst>
        </pc:spChg>
        <pc:spChg chg="add">
          <ac:chgData name="Fitzgerald, Adam (Golden Grove High School)" userId="S::adam.fitzgerald869@schools.sa.edu.au::7cad7555-fb77-456c-b676-9a8c578674ec" providerId="AD" clId="Web-{7143ED02-8F8D-39D3-31DC-BD970277A23D}" dt="2023-12-12T23:29:05.515" v="9"/>
          <ac:spMkLst>
            <pc:docMk/>
            <pc:sldMk cId="130756923" sldId="268"/>
            <ac:spMk id="9" creationId="{F3060C83-F051-4F0E-ABAD-AA0DFC48B218}"/>
          </ac:spMkLst>
        </pc:spChg>
        <pc:spChg chg="add">
          <ac:chgData name="Fitzgerald, Adam (Golden Grove High School)" userId="S::adam.fitzgerald869@schools.sa.edu.au::7cad7555-fb77-456c-b676-9a8c578674ec" providerId="AD" clId="Web-{7143ED02-8F8D-39D3-31DC-BD970277A23D}" dt="2023-12-12T23:29:05.515" v="9"/>
          <ac:spMkLst>
            <pc:docMk/>
            <pc:sldMk cId="130756923" sldId="268"/>
            <ac:spMk id="11" creationId="{83C98ABE-055B-441F-B07E-44F97F083C39}"/>
          </ac:spMkLst>
        </pc:spChg>
        <pc:spChg chg="add">
          <ac:chgData name="Fitzgerald, Adam (Golden Grove High School)" userId="S::adam.fitzgerald869@schools.sa.edu.au::7cad7555-fb77-456c-b676-9a8c578674ec" providerId="AD" clId="Web-{7143ED02-8F8D-39D3-31DC-BD970277A23D}" dt="2023-12-12T23:29:05.515" v="9"/>
          <ac:spMkLst>
            <pc:docMk/>
            <pc:sldMk cId="130756923" sldId="268"/>
            <ac:spMk id="13" creationId="{29FDB030-9B49-4CED-8CCD-4D99382388AC}"/>
          </ac:spMkLst>
        </pc:spChg>
        <pc:spChg chg="add">
          <ac:chgData name="Fitzgerald, Adam (Golden Grove High School)" userId="S::adam.fitzgerald869@schools.sa.edu.au::7cad7555-fb77-456c-b676-9a8c578674ec" providerId="AD" clId="Web-{7143ED02-8F8D-39D3-31DC-BD970277A23D}" dt="2023-12-12T23:29:05.515" v="9"/>
          <ac:spMkLst>
            <pc:docMk/>
            <pc:sldMk cId="130756923" sldId="268"/>
            <ac:spMk id="15" creationId="{3783CA14-24A1-485C-8B30-D6A5D87987AD}"/>
          </ac:spMkLst>
        </pc:spChg>
        <pc:spChg chg="add">
          <ac:chgData name="Fitzgerald, Adam (Golden Grove High School)" userId="S::adam.fitzgerald869@schools.sa.edu.au::7cad7555-fb77-456c-b676-9a8c578674ec" providerId="AD" clId="Web-{7143ED02-8F8D-39D3-31DC-BD970277A23D}" dt="2023-12-12T23:29:05.515" v="9"/>
          <ac:spMkLst>
            <pc:docMk/>
            <pc:sldMk cId="130756923" sldId="268"/>
            <ac:spMk id="17" creationId="{9A97C86A-04D6-40F7-AE84-31AB43E6A846}"/>
          </ac:spMkLst>
        </pc:spChg>
        <pc:spChg chg="add">
          <ac:chgData name="Fitzgerald, Adam (Golden Grove High School)" userId="S::adam.fitzgerald869@schools.sa.edu.au::7cad7555-fb77-456c-b676-9a8c578674ec" providerId="AD" clId="Web-{7143ED02-8F8D-39D3-31DC-BD970277A23D}" dt="2023-12-12T23:29:05.515" v="9"/>
          <ac:spMkLst>
            <pc:docMk/>
            <pc:sldMk cId="130756923" sldId="268"/>
            <ac:spMk id="19" creationId="{FF9F2414-84E8-453E-B1F3-389FDE8192D9}"/>
          </ac:spMkLst>
        </pc:spChg>
        <pc:spChg chg="add">
          <ac:chgData name="Fitzgerald, Adam (Golden Grove High School)" userId="S::adam.fitzgerald869@schools.sa.edu.au::7cad7555-fb77-456c-b676-9a8c578674ec" providerId="AD" clId="Web-{7143ED02-8F8D-39D3-31DC-BD970277A23D}" dt="2023-12-12T23:29:05.515" v="9"/>
          <ac:spMkLst>
            <pc:docMk/>
            <pc:sldMk cId="130756923" sldId="268"/>
            <ac:spMk id="21" creationId="{3ECA69A1-7536-43AC-85EF-C7106179F5ED}"/>
          </ac:spMkLst>
        </pc:spChg>
        <pc:picChg chg="add mod">
          <ac:chgData name="Fitzgerald, Adam (Golden Grove High School)" userId="S::adam.fitzgerald869@schools.sa.edu.au::7cad7555-fb77-456c-b676-9a8c578674ec" providerId="AD" clId="Web-{7143ED02-8F8D-39D3-31DC-BD970277A23D}" dt="2023-12-12T23:29:05.515" v="9"/>
          <ac:picMkLst>
            <pc:docMk/>
            <pc:sldMk cId="130756923" sldId="268"/>
            <ac:picMk id="4" creationId="{91ED20CC-33C2-66D9-25D0-CDDEC4AA61DB}"/>
          </ac:picMkLst>
        </pc:picChg>
      </pc:sldChg>
      <pc:sldChg chg="modSp add">
        <pc:chgData name="Fitzgerald, Adam (Golden Grove High School)" userId="S::adam.fitzgerald869@schools.sa.edu.au::7cad7555-fb77-456c-b676-9a8c578674ec" providerId="AD" clId="Web-{7143ED02-8F8D-39D3-31DC-BD970277A23D}" dt="2023-12-12T23:36:15.793" v="78" actId="20577"/>
        <pc:sldMkLst>
          <pc:docMk/>
          <pc:sldMk cId="3847079229" sldId="341"/>
        </pc:sldMkLst>
        <pc:spChg chg="mod">
          <ac:chgData name="Fitzgerald, Adam (Golden Grove High School)" userId="S::adam.fitzgerald869@schools.sa.edu.au::7cad7555-fb77-456c-b676-9a8c578674ec" providerId="AD" clId="Web-{7143ED02-8F8D-39D3-31DC-BD970277A23D}" dt="2023-12-12T23:36:15.793" v="78" actId="20577"/>
          <ac:spMkLst>
            <pc:docMk/>
            <pc:sldMk cId="3847079229" sldId="341"/>
            <ac:spMk id="31" creationId="{49304E30-2DDE-4702-9F1B-93C98023227C}"/>
          </ac:spMkLst>
        </pc:spChg>
      </pc:sldChg>
      <pc:sldMasterChg chg="addSldLayout">
        <pc:chgData name="Fitzgerald, Adam (Golden Grove High School)" userId="S::adam.fitzgerald869@schools.sa.edu.au::7cad7555-fb77-456c-b676-9a8c578674ec" providerId="AD" clId="Web-{7143ED02-8F8D-39D3-31DC-BD970277A23D}" dt="2023-12-12T23:33:16.350" v="42"/>
        <pc:sldMasterMkLst>
          <pc:docMk/>
          <pc:sldMasterMk cId="3560117107" sldId="2147483648"/>
        </pc:sldMasterMkLst>
        <pc:sldLayoutChg chg="add">
          <pc:chgData name="Fitzgerald, Adam (Golden Grove High School)" userId="S::adam.fitzgerald869@schools.sa.edu.au::7cad7555-fb77-456c-b676-9a8c578674ec" providerId="AD" clId="Web-{7143ED02-8F8D-39D3-31DC-BD970277A23D}" dt="2023-12-12T23:33:16.350" v="42"/>
          <pc:sldLayoutMkLst>
            <pc:docMk/>
            <pc:sldMasterMk cId="3560117107" sldId="2147483648"/>
            <pc:sldLayoutMk cId="3541707480" sldId="214748366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C4C6C-D1BE-43F5-8A46-3BC4159FB9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CCA681-1B38-4068-8FDE-C705FF33A673}">
      <dgm:prSet/>
      <dgm:spPr/>
      <dgm:t>
        <a:bodyPr/>
        <a:lstStyle/>
        <a:p>
          <a:r>
            <a:rPr lang="en-AU" b="1"/>
            <a:t>Assessment Type 1: Portfolio </a:t>
          </a:r>
          <a:endParaRPr lang="en-US"/>
        </a:p>
      </dgm:t>
    </dgm:pt>
    <dgm:pt modelId="{8D2D4C9F-2CFF-40C2-BB14-E965534FB5A8}" type="parTrans" cxnId="{2616F2B4-E7D4-498B-9928-93F31B0D7426}">
      <dgm:prSet/>
      <dgm:spPr/>
      <dgm:t>
        <a:bodyPr/>
        <a:lstStyle/>
        <a:p>
          <a:endParaRPr lang="en-US"/>
        </a:p>
      </dgm:t>
    </dgm:pt>
    <dgm:pt modelId="{17F2250A-138F-4EF0-92C7-C4CE4BE1C2EF}" type="sibTrans" cxnId="{2616F2B4-E7D4-498B-9928-93F31B0D7426}">
      <dgm:prSet/>
      <dgm:spPr/>
      <dgm:t>
        <a:bodyPr/>
        <a:lstStyle/>
        <a:p>
          <a:endParaRPr lang="en-US"/>
        </a:p>
      </dgm:t>
    </dgm:pt>
    <dgm:pt modelId="{61F46AAD-939F-4B38-9F68-5CC117FB9F4E}">
      <dgm:prSet/>
      <dgm:spPr/>
      <dgm:t>
        <a:bodyPr/>
        <a:lstStyle/>
        <a:p>
          <a:r>
            <a:rPr lang="en-AU" b="1"/>
            <a:t>Personal Learning Goal exploration</a:t>
          </a:r>
          <a:r>
            <a:rPr lang="en-AU"/>
            <a:t>, that has</a:t>
          </a:r>
          <a:r>
            <a:rPr lang="en-AU" b="1"/>
            <a:t> value and purpose</a:t>
          </a:r>
          <a:r>
            <a:rPr lang="en-AU"/>
            <a:t>.</a:t>
          </a:r>
          <a:endParaRPr lang="en-US"/>
        </a:p>
      </dgm:t>
    </dgm:pt>
    <dgm:pt modelId="{8A308228-B104-4610-8E7C-14C0D9A2BCE6}" type="parTrans" cxnId="{F3232B65-688B-4AD6-AA6E-4A3B4FFDAB9B}">
      <dgm:prSet/>
      <dgm:spPr/>
      <dgm:t>
        <a:bodyPr/>
        <a:lstStyle/>
        <a:p>
          <a:endParaRPr lang="en-US"/>
        </a:p>
      </dgm:t>
    </dgm:pt>
    <dgm:pt modelId="{EA4D95B7-3835-4D05-BC20-01731B8EE969}" type="sibTrans" cxnId="{F3232B65-688B-4AD6-AA6E-4A3B4FFDAB9B}">
      <dgm:prSet/>
      <dgm:spPr/>
      <dgm:t>
        <a:bodyPr/>
        <a:lstStyle/>
        <a:p>
          <a:endParaRPr lang="en-US"/>
        </a:p>
      </dgm:t>
    </dgm:pt>
    <dgm:pt modelId="{D66D0AC5-4DA5-49D4-B268-AF0C0B6D6007}">
      <dgm:prSet/>
      <dgm:spPr/>
      <dgm:t>
        <a:bodyPr/>
        <a:lstStyle/>
        <a:p>
          <a:r>
            <a:rPr lang="en-AU"/>
            <a:t>Selection of r</a:t>
          </a:r>
          <a:r>
            <a:rPr lang="en-AU" b="1"/>
            <a:t>elevant strategies</a:t>
          </a:r>
          <a:r>
            <a:rPr lang="en-AU"/>
            <a:t>.</a:t>
          </a:r>
          <a:endParaRPr lang="en-US"/>
        </a:p>
      </dgm:t>
    </dgm:pt>
    <dgm:pt modelId="{D99AD0C1-F39C-48AD-B4FF-9EA09AEB598C}" type="parTrans" cxnId="{A827AA10-B8D2-4F3D-8F20-55ADB21FEFF1}">
      <dgm:prSet/>
      <dgm:spPr/>
      <dgm:t>
        <a:bodyPr/>
        <a:lstStyle/>
        <a:p>
          <a:endParaRPr lang="en-US"/>
        </a:p>
      </dgm:t>
    </dgm:pt>
    <dgm:pt modelId="{1B37AE0E-AD09-48D3-BAFC-2A3D6F70D4C9}" type="sibTrans" cxnId="{A827AA10-B8D2-4F3D-8F20-55ADB21FEFF1}">
      <dgm:prSet/>
      <dgm:spPr/>
      <dgm:t>
        <a:bodyPr/>
        <a:lstStyle/>
        <a:p>
          <a:endParaRPr lang="en-US"/>
        </a:p>
      </dgm:t>
    </dgm:pt>
    <dgm:pt modelId="{A148A254-CFAF-466A-A19B-979C90FD5ED2}">
      <dgm:prSet/>
      <dgm:spPr/>
      <dgm:t>
        <a:bodyPr/>
        <a:lstStyle/>
        <a:p>
          <a:r>
            <a:rPr lang="en-AU"/>
            <a:t>Actively </a:t>
          </a:r>
          <a:r>
            <a:rPr lang="en-AU" b="1"/>
            <a:t>seek feedback</a:t>
          </a:r>
          <a:endParaRPr lang="en-US"/>
        </a:p>
      </dgm:t>
    </dgm:pt>
    <dgm:pt modelId="{0BC243AC-FF56-442A-8655-6DC84C303136}" type="parTrans" cxnId="{02F5FDDA-6795-4E89-B2A6-283BE3185B14}">
      <dgm:prSet/>
      <dgm:spPr/>
      <dgm:t>
        <a:bodyPr/>
        <a:lstStyle/>
        <a:p>
          <a:endParaRPr lang="en-US"/>
        </a:p>
      </dgm:t>
    </dgm:pt>
    <dgm:pt modelId="{AB20EEEC-9CA7-43A9-8C29-96932EFC992D}" type="sibTrans" cxnId="{02F5FDDA-6795-4E89-B2A6-283BE3185B14}">
      <dgm:prSet/>
      <dgm:spPr/>
      <dgm:t>
        <a:bodyPr/>
        <a:lstStyle/>
        <a:p>
          <a:endParaRPr lang="en-US"/>
        </a:p>
      </dgm:t>
    </dgm:pt>
    <dgm:pt modelId="{00750CE9-9646-4BC2-8B98-7D36C259EDE1}">
      <dgm:prSet/>
      <dgm:spPr/>
      <dgm:t>
        <a:bodyPr/>
        <a:lstStyle/>
        <a:p>
          <a:r>
            <a:rPr lang="en-AU"/>
            <a:t>Demonstrate </a:t>
          </a:r>
          <a:r>
            <a:rPr lang="en-AU" b="1"/>
            <a:t>agency</a:t>
          </a:r>
          <a:r>
            <a:rPr lang="en-AU"/>
            <a:t> and </a:t>
          </a:r>
          <a:r>
            <a:rPr lang="en-AU" b="1"/>
            <a:t>reflection</a:t>
          </a:r>
          <a:r>
            <a:rPr lang="en-AU"/>
            <a:t>.</a:t>
          </a:r>
          <a:endParaRPr lang="en-US"/>
        </a:p>
      </dgm:t>
    </dgm:pt>
    <dgm:pt modelId="{4AE63283-7E75-4C7A-8110-C39F85631B5E}" type="parTrans" cxnId="{8818EFCC-6427-4D83-B019-1661822F0C44}">
      <dgm:prSet/>
      <dgm:spPr/>
      <dgm:t>
        <a:bodyPr/>
        <a:lstStyle/>
        <a:p>
          <a:endParaRPr lang="en-US"/>
        </a:p>
      </dgm:t>
    </dgm:pt>
    <dgm:pt modelId="{03195657-D99D-4E0D-94A7-4A792AFBF17A}" type="sibTrans" cxnId="{8818EFCC-6427-4D83-B019-1661822F0C44}">
      <dgm:prSet/>
      <dgm:spPr/>
      <dgm:t>
        <a:bodyPr/>
        <a:lstStyle/>
        <a:p>
          <a:endParaRPr lang="en-US"/>
        </a:p>
      </dgm:t>
    </dgm:pt>
    <dgm:pt modelId="{9A6DA2FE-DE37-4858-9732-83D1539FE6BB}">
      <dgm:prSet/>
      <dgm:spPr/>
      <dgm:t>
        <a:bodyPr/>
        <a:lstStyle/>
        <a:p>
          <a:r>
            <a:rPr lang="en-AU" b="1"/>
            <a:t>Unlimited Natural evidence of learning </a:t>
          </a:r>
          <a:r>
            <a:rPr lang="en-AU"/>
            <a:t>(photos, articles, etc.).</a:t>
          </a:r>
          <a:endParaRPr lang="en-US"/>
        </a:p>
      </dgm:t>
    </dgm:pt>
    <dgm:pt modelId="{EAE87AD7-53A3-4A93-87B4-624AB53474F1}" type="parTrans" cxnId="{7BA771B6-FD05-4C5E-A164-51942FB9C21A}">
      <dgm:prSet/>
      <dgm:spPr/>
      <dgm:t>
        <a:bodyPr/>
        <a:lstStyle/>
        <a:p>
          <a:endParaRPr lang="en-US"/>
        </a:p>
      </dgm:t>
    </dgm:pt>
    <dgm:pt modelId="{4C1DC4CA-0D5B-4D79-B7C0-7E7926D86408}" type="sibTrans" cxnId="{7BA771B6-FD05-4C5E-A164-51942FB9C21A}">
      <dgm:prSet/>
      <dgm:spPr/>
      <dgm:t>
        <a:bodyPr/>
        <a:lstStyle/>
        <a:p>
          <a:endParaRPr lang="en-US"/>
        </a:p>
      </dgm:t>
    </dgm:pt>
    <dgm:pt modelId="{E2FF558B-1240-4516-86DE-760A897D4E5E}">
      <dgm:prSet/>
      <dgm:spPr/>
      <dgm:t>
        <a:bodyPr/>
        <a:lstStyle/>
        <a:p>
          <a:r>
            <a:rPr lang="en-AU" b="1"/>
            <a:t>N</a:t>
          </a:r>
          <a:r>
            <a:rPr lang="en-AU" b="1" i="0" baseline="0"/>
            <a:t>o prescribed assessment conditions</a:t>
          </a:r>
          <a:r>
            <a:rPr lang="en-AU" b="0" i="0" baseline="0"/>
            <a:t>, evidence, including the volume of work and hours spent, should be equal to that </a:t>
          </a:r>
          <a:r>
            <a:rPr lang="en-AU"/>
            <a:t>of </a:t>
          </a:r>
          <a:r>
            <a:rPr lang="en-AU" b="1" i="0" baseline="0"/>
            <a:t>a 10 credit, Stage 2 subject</a:t>
          </a:r>
          <a:r>
            <a:rPr lang="en-AU" b="0" i="0" baseline="0"/>
            <a:t>. </a:t>
          </a:r>
          <a:endParaRPr lang="en-US"/>
        </a:p>
      </dgm:t>
    </dgm:pt>
    <dgm:pt modelId="{0295234B-3DFF-4DF7-890E-595313D28FE3}" type="parTrans" cxnId="{4FB30124-CF30-4F87-A4FB-9EB604936ECB}">
      <dgm:prSet/>
      <dgm:spPr/>
      <dgm:t>
        <a:bodyPr/>
        <a:lstStyle/>
        <a:p>
          <a:endParaRPr lang="en-US"/>
        </a:p>
      </dgm:t>
    </dgm:pt>
    <dgm:pt modelId="{650BC7D1-BEE2-4266-96E4-DD5D0277BC75}" type="sibTrans" cxnId="{4FB30124-CF30-4F87-A4FB-9EB604936ECB}">
      <dgm:prSet/>
      <dgm:spPr/>
      <dgm:t>
        <a:bodyPr/>
        <a:lstStyle/>
        <a:p>
          <a:endParaRPr lang="en-US"/>
        </a:p>
      </dgm:t>
    </dgm:pt>
    <dgm:pt modelId="{BF86C32C-DE31-4880-BA3F-1D1321E38345}">
      <dgm:prSet/>
      <dgm:spPr/>
      <dgm:t>
        <a:bodyPr/>
        <a:lstStyle/>
        <a:p>
          <a:r>
            <a:rPr lang="en-AU" b="1"/>
            <a:t>Criteria: </a:t>
          </a:r>
          <a:endParaRPr lang="en-US"/>
        </a:p>
      </dgm:t>
    </dgm:pt>
    <dgm:pt modelId="{41A6D1DB-8560-4AFF-9F78-71D8E20CF264}" type="parTrans" cxnId="{6D5A1A66-F677-4377-86E2-0770DB599AFA}">
      <dgm:prSet/>
      <dgm:spPr/>
      <dgm:t>
        <a:bodyPr/>
        <a:lstStyle/>
        <a:p>
          <a:endParaRPr lang="en-US"/>
        </a:p>
      </dgm:t>
    </dgm:pt>
    <dgm:pt modelId="{81DE025D-5312-4633-A4FE-415D72A666F3}" type="sibTrans" cxnId="{6D5A1A66-F677-4377-86E2-0770DB599AFA}">
      <dgm:prSet/>
      <dgm:spPr/>
      <dgm:t>
        <a:bodyPr/>
        <a:lstStyle/>
        <a:p>
          <a:endParaRPr lang="en-US"/>
        </a:p>
      </dgm:t>
    </dgm:pt>
    <dgm:pt modelId="{2A4F3738-31FA-4639-8F13-AD452AF434D9}">
      <dgm:prSet/>
      <dgm:spPr/>
      <dgm:t>
        <a:bodyPr/>
        <a:lstStyle/>
        <a:p>
          <a:r>
            <a:rPr lang="en-AU" b="1"/>
            <a:t>Exploring</a:t>
          </a:r>
          <a:r>
            <a:rPr lang="en-AU"/>
            <a:t> (E1, E2, E3)</a:t>
          </a:r>
          <a:endParaRPr lang="en-US"/>
        </a:p>
      </dgm:t>
    </dgm:pt>
    <dgm:pt modelId="{D93F38A2-DA9C-4594-81A3-CF41597F07EE}" type="parTrans" cxnId="{BF71F6A6-57E8-47E6-B4C8-2D22AEA0DB6B}">
      <dgm:prSet/>
      <dgm:spPr/>
      <dgm:t>
        <a:bodyPr/>
        <a:lstStyle/>
        <a:p>
          <a:endParaRPr lang="en-US"/>
        </a:p>
      </dgm:t>
    </dgm:pt>
    <dgm:pt modelId="{7247EB50-2C10-4247-B524-8C697115C968}" type="sibTrans" cxnId="{BF71F6A6-57E8-47E6-B4C8-2D22AEA0DB6B}">
      <dgm:prSet/>
      <dgm:spPr/>
      <dgm:t>
        <a:bodyPr/>
        <a:lstStyle/>
        <a:p>
          <a:endParaRPr lang="en-US"/>
        </a:p>
      </dgm:t>
    </dgm:pt>
    <dgm:pt modelId="{770B38B4-EAB6-47F4-BC1B-FE81016584EC}">
      <dgm:prSet/>
      <dgm:spPr/>
      <dgm:t>
        <a:bodyPr/>
        <a:lstStyle/>
        <a:p>
          <a:r>
            <a:rPr lang="en-AU" b="1"/>
            <a:t>Planning and Acting </a:t>
          </a:r>
          <a:r>
            <a:rPr lang="en-AU"/>
            <a:t>(PA1).</a:t>
          </a:r>
          <a:endParaRPr lang="en-US"/>
        </a:p>
      </dgm:t>
    </dgm:pt>
    <dgm:pt modelId="{7A7252B7-C681-4F73-B66E-0BE6909DAC50}" type="parTrans" cxnId="{87C0D680-EA88-435F-A884-4BA1FDFAF3CE}">
      <dgm:prSet/>
      <dgm:spPr/>
      <dgm:t>
        <a:bodyPr/>
        <a:lstStyle/>
        <a:p>
          <a:endParaRPr lang="en-US"/>
        </a:p>
      </dgm:t>
    </dgm:pt>
    <dgm:pt modelId="{C7EB4A90-2832-48F1-8705-035D4003FBFB}" type="sibTrans" cxnId="{87C0D680-EA88-435F-A884-4BA1FDFAF3CE}">
      <dgm:prSet/>
      <dgm:spPr/>
      <dgm:t>
        <a:bodyPr/>
        <a:lstStyle/>
        <a:p>
          <a:endParaRPr lang="en-US"/>
        </a:p>
      </dgm:t>
    </dgm:pt>
    <dgm:pt modelId="{4B049523-B52C-43AF-AFBE-D19F80D8D126}" type="pres">
      <dgm:prSet presAssocID="{BA2C4C6C-D1BE-43F5-8A46-3BC4159FB9A8}" presName="linear" presStyleCnt="0">
        <dgm:presLayoutVars>
          <dgm:dir/>
          <dgm:animLvl val="lvl"/>
          <dgm:resizeHandles val="exact"/>
        </dgm:presLayoutVars>
      </dgm:prSet>
      <dgm:spPr/>
    </dgm:pt>
    <dgm:pt modelId="{88C1EFBE-A9B5-42A8-BA48-F1FBAB3CD7AC}" type="pres">
      <dgm:prSet presAssocID="{54CCA681-1B38-4068-8FDE-C705FF33A673}" presName="parentLin" presStyleCnt="0"/>
      <dgm:spPr/>
    </dgm:pt>
    <dgm:pt modelId="{D00C6D45-A0EB-41FA-BC8F-42BDEECDF237}" type="pres">
      <dgm:prSet presAssocID="{54CCA681-1B38-4068-8FDE-C705FF33A673}" presName="parentLeftMargin" presStyleLbl="node1" presStyleIdx="0" presStyleCnt="2"/>
      <dgm:spPr/>
    </dgm:pt>
    <dgm:pt modelId="{2D131311-6927-4999-BB07-2E5782FCDC51}" type="pres">
      <dgm:prSet presAssocID="{54CCA681-1B38-4068-8FDE-C705FF33A6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7CFD31-7235-4F3D-8786-CB6574F6D291}" type="pres">
      <dgm:prSet presAssocID="{54CCA681-1B38-4068-8FDE-C705FF33A673}" presName="negativeSpace" presStyleCnt="0"/>
      <dgm:spPr/>
    </dgm:pt>
    <dgm:pt modelId="{A70E7864-8A47-4535-B051-30E459CCF5B1}" type="pres">
      <dgm:prSet presAssocID="{54CCA681-1B38-4068-8FDE-C705FF33A673}" presName="childText" presStyleLbl="conFgAcc1" presStyleIdx="0" presStyleCnt="2">
        <dgm:presLayoutVars>
          <dgm:bulletEnabled val="1"/>
        </dgm:presLayoutVars>
      </dgm:prSet>
      <dgm:spPr/>
    </dgm:pt>
    <dgm:pt modelId="{4530A702-2FAD-4600-9AF9-B4181EC77F3E}" type="pres">
      <dgm:prSet presAssocID="{17F2250A-138F-4EF0-92C7-C4CE4BE1C2EF}" presName="spaceBetweenRectangles" presStyleCnt="0"/>
      <dgm:spPr/>
    </dgm:pt>
    <dgm:pt modelId="{320F9418-3198-49CC-BAC4-FE251115DC63}" type="pres">
      <dgm:prSet presAssocID="{BF86C32C-DE31-4880-BA3F-1D1321E38345}" presName="parentLin" presStyleCnt="0"/>
      <dgm:spPr/>
    </dgm:pt>
    <dgm:pt modelId="{998D2BD4-30A1-4B9F-9232-F812174A14F8}" type="pres">
      <dgm:prSet presAssocID="{BF86C32C-DE31-4880-BA3F-1D1321E38345}" presName="parentLeftMargin" presStyleLbl="node1" presStyleIdx="0" presStyleCnt="2"/>
      <dgm:spPr/>
    </dgm:pt>
    <dgm:pt modelId="{A97FE429-B3A2-4430-A74D-D7BC7C43BF3B}" type="pres">
      <dgm:prSet presAssocID="{BF86C32C-DE31-4880-BA3F-1D1321E3834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1F0AAD5-9E2C-41FC-A7BD-4C6AF904EA4F}" type="pres">
      <dgm:prSet presAssocID="{BF86C32C-DE31-4880-BA3F-1D1321E38345}" presName="negativeSpace" presStyleCnt="0"/>
      <dgm:spPr/>
    </dgm:pt>
    <dgm:pt modelId="{A0662106-351E-4502-8AAA-E08B6FEF9F98}" type="pres">
      <dgm:prSet presAssocID="{BF86C32C-DE31-4880-BA3F-1D1321E3834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A59DF05-EFC6-4EF4-9A05-2B362C6F4189}" type="presOf" srcId="{BF86C32C-DE31-4880-BA3F-1D1321E38345}" destId="{A97FE429-B3A2-4430-A74D-D7BC7C43BF3B}" srcOrd="1" destOrd="0" presId="urn:microsoft.com/office/officeart/2005/8/layout/list1"/>
    <dgm:cxn modelId="{A827AA10-B8D2-4F3D-8F20-55ADB21FEFF1}" srcId="{54CCA681-1B38-4068-8FDE-C705FF33A673}" destId="{D66D0AC5-4DA5-49D4-B268-AF0C0B6D6007}" srcOrd="1" destOrd="0" parTransId="{D99AD0C1-F39C-48AD-B4FF-9EA09AEB598C}" sibTransId="{1B37AE0E-AD09-48D3-BAFC-2A3D6F70D4C9}"/>
    <dgm:cxn modelId="{B282B016-4F59-43AD-9570-154771ECCC9E}" type="presOf" srcId="{00750CE9-9646-4BC2-8B98-7D36C259EDE1}" destId="{A70E7864-8A47-4535-B051-30E459CCF5B1}" srcOrd="0" destOrd="3" presId="urn:microsoft.com/office/officeart/2005/8/layout/list1"/>
    <dgm:cxn modelId="{4FB30124-CF30-4F87-A4FB-9EB604936ECB}" srcId="{54CCA681-1B38-4068-8FDE-C705FF33A673}" destId="{E2FF558B-1240-4516-86DE-760A897D4E5E}" srcOrd="5" destOrd="0" parTransId="{0295234B-3DFF-4DF7-890E-595313D28FE3}" sibTransId="{650BC7D1-BEE2-4266-96E4-DD5D0277BC75}"/>
    <dgm:cxn modelId="{F27DF330-2E60-4FD6-9D0F-E4F70435353A}" type="presOf" srcId="{9A6DA2FE-DE37-4858-9732-83D1539FE6BB}" destId="{A70E7864-8A47-4535-B051-30E459CCF5B1}" srcOrd="0" destOrd="4" presId="urn:microsoft.com/office/officeart/2005/8/layout/list1"/>
    <dgm:cxn modelId="{3F195036-BECC-492B-964E-E20AAB84B43C}" type="presOf" srcId="{54CCA681-1B38-4068-8FDE-C705FF33A673}" destId="{2D131311-6927-4999-BB07-2E5782FCDC51}" srcOrd="1" destOrd="0" presId="urn:microsoft.com/office/officeart/2005/8/layout/list1"/>
    <dgm:cxn modelId="{EBE5203A-4D17-4546-AA40-2A1178105A73}" type="presOf" srcId="{770B38B4-EAB6-47F4-BC1B-FE81016584EC}" destId="{A0662106-351E-4502-8AAA-E08B6FEF9F98}" srcOrd="0" destOrd="1" presId="urn:microsoft.com/office/officeart/2005/8/layout/list1"/>
    <dgm:cxn modelId="{AE54ED3B-ABF2-4E0B-91AD-B16A684AE610}" type="presOf" srcId="{D66D0AC5-4DA5-49D4-B268-AF0C0B6D6007}" destId="{A70E7864-8A47-4535-B051-30E459CCF5B1}" srcOrd="0" destOrd="1" presId="urn:microsoft.com/office/officeart/2005/8/layout/list1"/>
    <dgm:cxn modelId="{55AA6F40-F8EC-4846-8D35-5FC755907C5B}" type="presOf" srcId="{61F46AAD-939F-4B38-9F68-5CC117FB9F4E}" destId="{A70E7864-8A47-4535-B051-30E459CCF5B1}" srcOrd="0" destOrd="0" presId="urn:microsoft.com/office/officeart/2005/8/layout/list1"/>
    <dgm:cxn modelId="{F3232B65-688B-4AD6-AA6E-4A3B4FFDAB9B}" srcId="{54CCA681-1B38-4068-8FDE-C705FF33A673}" destId="{61F46AAD-939F-4B38-9F68-5CC117FB9F4E}" srcOrd="0" destOrd="0" parTransId="{8A308228-B104-4610-8E7C-14C0D9A2BCE6}" sibTransId="{EA4D95B7-3835-4D05-BC20-01731B8EE969}"/>
    <dgm:cxn modelId="{6D5A1A66-F677-4377-86E2-0770DB599AFA}" srcId="{BA2C4C6C-D1BE-43F5-8A46-3BC4159FB9A8}" destId="{BF86C32C-DE31-4880-BA3F-1D1321E38345}" srcOrd="1" destOrd="0" parTransId="{41A6D1DB-8560-4AFF-9F78-71D8E20CF264}" sibTransId="{81DE025D-5312-4633-A4FE-415D72A666F3}"/>
    <dgm:cxn modelId="{95D2FF51-BD98-464B-AB3A-269D4C34C258}" type="presOf" srcId="{BF86C32C-DE31-4880-BA3F-1D1321E38345}" destId="{998D2BD4-30A1-4B9F-9232-F812174A14F8}" srcOrd="0" destOrd="0" presId="urn:microsoft.com/office/officeart/2005/8/layout/list1"/>
    <dgm:cxn modelId="{87C0D680-EA88-435F-A884-4BA1FDFAF3CE}" srcId="{BF86C32C-DE31-4880-BA3F-1D1321E38345}" destId="{770B38B4-EAB6-47F4-BC1B-FE81016584EC}" srcOrd="1" destOrd="0" parTransId="{7A7252B7-C681-4F73-B66E-0BE6909DAC50}" sibTransId="{C7EB4A90-2832-48F1-8705-035D4003FBFB}"/>
    <dgm:cxn modelId="{2E054784-E84F-465C-B0A1-22BE8AEE3BE4}" type="presOf" srcId="{2A4F3738-31FA-4639-8F13-AD452AF434D9}" destId="{A0662106-351E-4502-8AAA-E08B6FEF9F98}" srcOrd="0" destOrd="0" presId="urn:microsoft.com/office/officeart/2005/8/layout/list1"/>
    <dgm:cxn modelId="{5EB1058A-3BD6-4B50-A549-161797C842F7}" type="presOf" srcId="{A148A254-CFAF-466A-A19B-979C90FD5ED2}" destId="{A70E7864-8A47-4535-B051-30E459CCF5B1}" srcOrd="0" destOrd="2" presId="urn:microsoft.com/office/officeart/2005/8/layout/list1"/>
    <dgm:cxn modelId="{572D8F90-DACA-4A33-99A8-482325877BF4}" type="presOf" srcId="{54CCA681-1B38-4068-8FDE-C705FF33A673}" destId="{D00C6D45-A0EB-41FA-BC8F-42BDEECDF237}" srcOrd="0" destOrd="0" presId="urn:microsoft.com/office/officeart/2005/8/layout/list1"/>
    <dgm:cxn modelId="{F357D8A5-EED7-4C5C-9D6F-2D01FD446866}" type="presOf" srcId="{E2FF558B-1240-4516-86DE-760A897D4E5E}" destId="{A70E7864-8A47-4535-B051-30E459CCF5B1}" srcOrd="0" destOrd="5" presId="urn:microsoft.com/office/officeart/2005/8/layout/list1"/>
    <dgm:cxn modelId="{BF71F6A6-57E8-47E6-B4C8-2D22AEA0DB6B}" srcId="{BF86C32C-DE31-4880-BA3F-1D1321E38345}" destId="{2A4F3738-31FA-4639-8F13-AD452AF434D9}" srcOrd="0" destOrd="0" parTransId="{D93F38A2-DA9C-4594-81A3-CF41597F07EE}" sibTransId="{7247EB50-2C10-4247-B524-8C697115C968}"/>
    <dgm:cxn modelId="{2616F2B4-E7D4-498B-9928-93F31B0D7426}" srcId="{BA2C4C6C-D1BE-43F5-8A46-3BC4159FB9A8}" destId="{54CCA681-1B38-4068-8FDE-C705FF33A673}" srcOrd="0" destOrd="0" parTransId="{8D2D4C9F-2CFF-40C2-BB14-E965534FB5A8}" sibTransId="{17F2250A-138F-4EF0-92C7-C4CE4BE1C2EF}"/>
    <dgm:cxn modelId="{7BA771B6-FD05-4C5E-A164-51942FB9C21A}" srcId="{54CCA681-1B38-4068-8FDE-C705FF33A673}" destId="{9A6DA2FE-DE37-4858-9732-83D1539FE6BB}" srcOrd="4" destOrd="0" parTransId="{EAE87AD7-53A3-4A93-87B4-624AB53474F1}" sibTransId="{4C1DC4CA-0D5B-4D79-B7C0-7E7926D86408}"/>
    <dgm:cxn modelId="{8818EFCC-6427-4D83-B019-1661822F0C44}" srcId="{54CCA681-1B38-4068-8FDE-C705FF33A673}" destId="{00750CE9-9646-4BC2-8B98-7D36C259EDE1}" srcOrd="3" destOrd="0" parTransId="{4AE63283-7E75-4C7A-8110-C39F85631B5E}" sibTransId="{03195657-D99D-4E0D-94A7-4A792AFBF17A}"/>
    <dgm:cxn modelId="{02F5FDDA-6795-4E89-B2A6-283BE3185B14}" srcId="{54CCA681-1B38-4068-8FDE-C705FF33A673}" destId="{A148A254-CFAF-466A-A19B-979C90FD5ED2}" srcOrd="2" destOrd="0" parTransId="{0BC243AC-FF56-442A-8655-6DC84C303136}" sibTransId="{AB20EEEC-9CA7-43A9-8C29-96932EFC992D}"/>
    <dgm:cxn modelId="{6A45C8FC-97CD-41DD-9E1D-4E2ABB429569}" type="presOf" srcId="{BA2C4C6C-D1BE-43F5-8A46-3BC4159FB9A8}" destId="{4B049523-B52C-43AF-AFBE-D19F80D8D126}" srcOrd="0" destOrd="0" presId="urn:microsoft.com/office/officeart/2005/8/layout/list1"/>
    <dgm:cxn modelId="{D551A56C-9620-470A-A341-D0D42A9CE7A1}" type="presParOf" srcId="{4B049523-B52C-43AF-AFBE-D19F80D8D126}" destId="{88C1EFBE-A9B5-42A8-BA48-F1FBAB3CD7AC}" srcOrd="0" destOrd="0" presId="urn:microsoft.com/office/officeart/2005/8/layout/list1"/>
    <dgm:cxn modelId="{9982E462-CD8F-4F93-8875-DD75BA267F11}" type="presParOf" srcId="{88C1EFBE-A9B5-42A8-BA48-F1FBAB3CD7AC}" destId="{D00C6D45-A0EB-41FA-BC8F-42BDEECDF237}" srcOrd="0" destOrd="0" presId="urn:microsoft.com/office/officeart/2005/8/layout/list1"/>
    <dgm:cxn modelId="{DA9D1115-7861-43DC-A015-F77FA59CD4C0}" type="presParOf" srcId="{88C1EFBE-A9B5-42A8-BA48-F1FBAB3CD7AC}" destId="{2D131311-6927-4999-BB07-2E5782FCDC51}" srcOrd="1" destOrd="0" presId="urn:microsoft.com/office/officeart/2005/8/layout/list1"/>
    <dgm:cxn modelId="{B4AF4910-1AB8-4B9B-8E01-25183D169363}" type="presParOf" srcId="{4B049523-B52C-43AF-AFBE-D19F80D8D126}" destId="{E37CFD31-7235-4F3D-8786-CB6574F6D291}" srcOrd="1" destOrd="0" presId="urn:microsoft.com/office/officeart/2005/8/layout/list1"/>
    <dgm:cxn modelId="{EB17563A-B674-4552-9260-BBD392DA01ED}" type="presParOf" srcId="{4B049523-B52C-43AF-AFBE-D19F80D8D126}" destId="{A70E7864-8A47-4535-B051-30E459CCF5B1}" srcOrd="2" destOrd="0" presId="urn:microsoft.com/office/officeart/2005/8/layout/list1"/>
    <dgm:cxn modelId="{78433907-C464-4089-8E46-D6D07733B92A}" type="presParOf" srcId="{4B049523-B52C-43AF-AFBE-D19F80D8D126}" destId="{4530A702-2FAD-4600-9AF9-B4181EC77F3E}" srcOrd="3" destOrd="0" presId="urn:microsoft.com/office/officeart/2005/8/layout/list1"/>
    <dgm:cxn modelId="{FBF2A58A-3A6F-46E9-AE84-3B116DBAA838}" type="presParOf" srcId="{4B049523-B52C-43AF-AFBE-D19F80D8D126}" destId="{320F9418-3198-49CC-BAC4-FE251115DC63}" srcOrd="4" destOrd="0" presId="urn:microsoft.com/office/officeart/2005/8/layout/list1"/>
    <dgm:cxn modelId="{28A0D2D5-EAA3-4CF6-BE68-65DB800B536D}" type="presParOf" srcId="{320F9418-3198-49CC-BAC4-FE251115DC63}" destId="{998D2BD4-30A1-4B9F-9232-F812174A14F8}" srcOrd="0" destOrd="0" presId="urn:microsoft.com/office/officeart/2005/8/layout/list1"/>
    <dgm:cxn modelId="{1A064843-07C7-46DE-A0C2-63F1E5008E69}" type="presParOf" srcId="{320F9418-3198-49CC-BAC4-FE251115DC63}" destId="{A97FE429-B3A2-4430-A74D-D7BC7C43BF3B}" srcOrd="1" destOrd="0" presId="urn:microsoft.com/office/officeart/2005/8/layout/list1"/>
    <dgm:cxn modelId="{8AC3B2E7-9D79-439C-8771-29F6902E975A}" type="presParOf" srcId="{4B049523-B52C-43AF-AFBE-D19F80D8D126}" destId="{21F0AAD5-9E2C-41FC-A7BD-4C6AF904EA4F}" srcOrd="5" destOrd="0" presId="urn:microsoft.com/office/officeart/2005/8/layout/list1"/>
    <dgm:cxn modelId="{10E8897E-C641-4EBB-B7F2-1C586DE6468E}" type="presParOf" srcId="{4B049523-B52C-43AF-AFBE-D19F80D8D126}" destId="{A0662106-351E-4502-8AAA-E08B6FEF9F9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AAC41E-10B9-45BC-9629-65EC31473C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342733C-4204-45C2-9890-0E9C5721ED27}">
      <dgm:prSet/>
      <dgm:spPr/>
      <dgm:t>
        <a:bodyPr/>
        <a:lstStyle/>
        <a:p>
          <a:r>
            <a:rPr lang="en-AU" b="1"/>
            <a:t>Discuss learning progress </a:t>
          </a:r>
          <a:r>
            <a:rPr lang="en-AU"/>
            <a:t>related to the intended Learning Goal.</a:t>
          </a:r>
          <a:endParaRPr lang="en-US"/>
        </a:p>
      </dgm:t>
    </dgm:pt>
    <dgm:pt modelId="{C75279E3-EB9A-4E81-9539-CB2B0B663079}" type="parTrans" cxnId="{7CE1E797-3D88-408B-B676-5DD95A757F49}">
      <dgm:prSet/>
      <dgm:spPr/>
      <dgm:t>
        <a:bodyPr/>
        <a:lstStyle/>
        <a:p>
          <a:endParaRPr lang="en-US"/>
        </a:p>
      </dgm:t>
    </dgm:pt>
    <dgm:pt modelId="{C8789FE6-C691-4653-86BF-A6F5832B1C6B}" type="sibTrans" cxnId="{7CE1E797-3D88-408B-B676-5DD95A757F49}">
      <dgm:prSet/>
      <dgm:spPr/>
      <dgm:t>
        <a:bodyPr/>
        <a:lstStyle/>
        <a:p>
          <a:endParaRPr lang="en-US"/>
        </a:p>
      </dgm:t>
    </dgm:pt>
    <dgm:pt modelId="{BAE70C13-90A2-4E8A-A5B3-914CC6C3F5BE}">
      <dgm:prSet/>
      <dgm:spPr/>
      <dgm:t>
        <a:bodyPr/>
        <a:lstStyle/>
        <a:p>
          <a:r>
            <a:rPr lang="en-AU" b="1"/>
            <a:t>Use Portfolio examples as evidence </a:t>
          </a:r>
          <a:r>
            <a:rPr lang="en-AU"/>
            <a:t>and reference points.</a:t>
          </a:r>
          <a:endParaRPr lang="en-US"/>
        </a:p>
      </dgm:t>
    </dgm:pt>
    <dgm:pt modelId="{4462DFB8-AB12-49B5-9D15-0E9F2ACF01B6}" type="parTrans" cxnId="{972E70D5-AF2B-4538-BBAE-5311F70976D4}">
      <dgm:prSet/>
      <dgm:spPr/>
      <dgm:t>
        <a:bodyPr/>
        <a:lstStyle/>
        <a:p>
          <a:endParaRPr lang="en-US"/>
        </a:p>
      </dgm:t>
    </dgm:pt>
    <dgm:pt modelId="{9DF451FF-3DD2-44C6-934B-9A88CF5F3354}" type="sibTrans" cxnId="{972E70D5-AF2B-4538-BBAE-5311F70976D4}">
      <dgm:prSet/>
      <dgm:spPr/>
      <dgm:t>
        <a:bodyPr/>
        <a:lstStyle/>
        <a:p>
          <a:endParaRPr lang="en-US"/>
        </a:p>
      </dgm:t>
    </dgm:pt>
    <dgm:pt modelId="{8467B528-B1FA-4BB6-9F68-3344D7CACCFD}">
      <dgm:prSet/>
      <dgm:spPr/>
      <dgm:t>
        <a:bodyPr/>
        <a:lstStyle/>
        <a:p>
          <a:r>
            <a:rPr lang="en-AU" b="1"/>
            <a:t>Evaluate impact of strategies, perspectives, and feedback.</a:t>
          </a:r>
          <a:endParaRPr lang="en-US"/>
        </a:p>
      </dgm:t>
    </dgm:pt>
    <dgm:pt modelId="{F338874F-7F8D-4D63-83B6-5F1A13A2971F}" type="parTrans" cxnId="{492E3C29-D8D1-4F31-8BD6-C7B71543FD51}">
      <dgm:prSet/>
      <dgm:spPr/>
      <dgm:t>
        <a:bodyPr/>
        <a:lstStyle/>
        <a:p>
          <a:endParaRPr lang="en-US"/>
        </a:p>
      </dgm:t>
    </dgm:pt>
    <dgm:pt modelId="{684F52B7-6C12-41B7-AEBD-3C2392450AE3}" type="sibTrans" cxnId="{492E3C29-D8D1-4F31-8BD6-C7B71543FD51}">
      <dgm:prSet/>
      <dgm:spPr/>
      <dgm:t>
        <a:bodyPr/>
        <a:lstStyle/>
        <a:p>
          <a:endParaRPr lang="en-US"/>
        </a:p>
      </dgm:t>
    </dgm:pt>
    <dgm:pt modelId="{BF0BD45D-A161-49A7-ACEB-77FFCCBD09C7}">
      <dgm:prSet/>
      <dgm:spPr/>
      <dgm:t>
        <a:bodyPr/>
        <a:lstStyle/>
        <a:p>
          <a:r>
            <a:rPr lang="en-AU" b="1" dirty="0"/>
            <a:t>Explain and appraise decisions </a:t>
          </a:r>
          <a:r>
            <a:rPr lang="en-AU" dirty="0"/>
            <a:t>at each Progress Check.</a:t>
          </a:r>
          <a:endParaRPr lang="en-US" dirty="0"/>
        </a:p>
      </dgm:t>
    </dgm:pt>
    <dgm:pt modelId="{EDD2A997-7149-46C9-8432-A0E4D4E7A5AD}" type="parTrans" cxnId="{9A3DB8AD-23EB-4201-87A3-13E0B9F985DC}">
      <dgm:prSet/>
      <dgm:spPr/>
      <dgm:t>
        <a:bodyPr/>
        <a:lstStyle/>
        <a:p>
          <a:endParaRPr lang="en-US"/>
        </a:p>
      </dgm:t>
    </dgm:pt>
    <dgm:pt modelId="{420441EC-B46F-46B5-BD5E-112286063B0E}" type="sibTrans" cxnId="{9A3DB8AD-23EB-4201-87A3-13E0B9F985DC}">
      <dgm:prSet/>
      <dgm:spPr/>
      <dgm:t>
        <a:bodyPr/>
        <a:lstStyle/>
        <a:p>
          <a:endParaRPr lang="en-US"/>
        </a:p>
      </dgm:t>
    </dgm:pt>
    <dgm:pt modelId="{8BBC8755-6275-4B39-A299-DEAB48A813CC}">
      <dgm:prSet/>
      <dgm:spPr/>
      <dgm:t>
        <a:bodyPr/>
        <a:lstStyle/>
        <a:p>
          <a:r>
            <a:rPr lang="en-AU"/>
            <a:t>Display metacognitive skills through retrospective and prospective reflection.</a:t>
          </a:r>
          <a:endParaRPr lang="en-US"/>
        </a:p>
      </dgm:t>
    </dgm:pt>
    <dgm:pt modelId="{848AA7C3-8B99-45E6-A257-5A875CF0E6A1}" type="parTrans" cxnId="{1788BD8D-3BAB-464F-8117-2FC2797455AA}">
      <dgm:prSet/>
      <dgm:spPr/>
      <dgm:t>
        <a:bodyPr/>
        <a:lstStyle/>
        <a:p>
          <a:endParaRPr lang="en-US"/>
        </a:p>
      </dgm:t>
    </dgm:pt>
    <dgm:pt modelId="{2AC4B856-7C32-4E79-B218-441A20D4229E}" type="sibTrans" cxnId="{1788BD8D-3BAB-464F-8117-2FC2797455AA}">
      <dgm:prSet/>
      <dgm:spPr/>
      <dgm:t>
        <a:bodyPr/>
        <a:lstStyle/>
        <a:p>
          <a:endParaRPr lang="en-US"/>
        </a:p>
      </dgm:t>
    </dgm:pt>
    <dgm:pt modelId="{BCD2A05B-B67C-40AE-A2A1-0BAB318CDADA}">
      <dgm:prSet/>
      <dgm:spPr/>
      <dgm:t>
        <a:bodyPr/>
        <a:lstStyle/>
        <a:p>
          <a:r>
            <a:rPr lang="en-AU" b="1"/>
            <a:t>Progress Checks strategically occur, chosen collaboratively by student and teacher.</a:t>
          </a:r>
          <a:endParaRPr lang="en-US"/>
        </a:p>
      </dgm:t>
    </dgm:pt>
    <dgm:pt modelId="{ADE537B2-6401-4B90-A82B-14FD454C9048}" type="parTrans" cxnId="{5B06B281-F157-4439-BB81-DEA6872F4DBA}">
      <dgm:prSet/>
      <dgm:spPr/>
      <dgm:t>
        <a:bodyPr/>
        <a:lstStyle/>
        <a:p>
          <a:endParaRPr lang="en-US"/>
        </a:p>
      </dgm:t>
    </dgm:pt>
    <dgm:pt modelId="{B9CE7C79-57CF-438D-A21D-67414F63F51D}" type="sibTrans" cxnId="{5B06B281-F157-4439-BB81-DEA6872F4DBA}">
      <dgm:prSet/>
      <dgm:spPr/>
      <dgm:t>
        <a:bodyPr/>
        <a:lstStyle/>
        <a:p>
          <a:endParaRPr lang="en-US"/>
        </a:p>
      </dgm:t>
    </dgm:pt>
    <dgm:pt modelId="{983E366A-D774-4A31-B225-10F61F646218}">
      <dgm:prSet/>
      <dgm:spPr/>
      <dgm:t>
        <a:bodyPr/>
        <a:lstStyle/>
        <a:p>
          <a:r>
            <a:rPr lang="en-AU" b="1"/>
            <a:t>Allow sufficient time </a:t>
          </a:r>
          <a:r>
            <a:rPr lang="en-AU"/>
            <a:t>between Progress Checks and Appraisal for development.</a:t>
          </a:r>
          <a:endParaRPr lang="en-US"/>
        </a:p>
      </dgm:t>
    </dgm:pt>
    <dgm:pt modelId="{0BA3854D-D225-437E-A032-B25FA63743B2}" type="parTrans" cxnId="{9ED1049F-9EF8-494C-9498-85C913AE2CFB}">
      <dgm:prSet/>
      <dgm:spPr/>
      <dgm:t>
        <a:bodyPr/>
        <a:lstStyle/>
        <a:p>
          <a:endParaRPr lang="en-US"/>
        </a:p>
      </dgm:t>
    </dgm:pt>
    <dgm:pt modelId="{5352BB2F-95EE-4011-A1D1-81CDCA3556C1}" type="sibTrans" cxnId="{9ED1049F-9EF8-494C-9498-85C913AE2CFB}">
      <dgm:prSet/>
      <dgm:spPr/>
      <dgm:t>
        <a:bodyPr/>
        <a:lstStyle/>
        <a:p>
          <a:endParaRPr lang="en-US"/>
        </a:p>
      </dgm:t>
    </dgm:pt>
    <dgm:pt modelId="{DD518F11-4613-410D-A17D-E0FD110A232C}">
      <dgm:prSet/>
      <dgm:spPr/>
      <dgm:t>
        <a:bodyPr/>
        <a:lstStyle/>
        <a:p>
          <a:r>
            <a:rPr lang="en-AU"/>
            <a:t>Evidence may be written, oral, or multimodal.</a:t>
          </a:r>
          <a:endParaRPr lang="en-US"/>
        </a:p>
      </dgm:t>
    </dgm:pt>
    <dgm:pt modelId="{7408DD06-E36D-4123-B65E-EC380E64FD12}" type="parTrans" cxnId="{2D813B3A-3035-4156-8345-2572A0A8F327}">
      <dgm:prSet/>
      <dgm:spPr/>
      <dgm:t>
        <a:bodyPr/>
        <a:lstStyle/>
        <a:p>
          <a:endParaRPr lang="en-US"/>
        </a:p>
      </dgm:t>
    </dgm:pt>
    <dgm:pt modelId="{E463B53A-F28A-46BB-AE88-17E23AA142EC}" type="sibTrans" cxnId="{2D813B3A-3035-4156-8345-2572A0A8F327}">
      <dgm:prSet/>
      <dgm:spPr/>
      <dgm:t>
        <a:bodyPr/>
        <a:lstStyle/>
        <a:p>
          <a:endParaRPr lang="en-US"/>
        </a:p>
      </dgm:t>
    </dgm:pt>
    <dgm:pt modelId="{407FC8FC-584D-430E-B00F-1513AEF65D7F}">
      <dgm:prSet/>
      <dgm:spPr/>
      <dgm:t>
        <a:bodyPr/>
        <a:lstStyle/>
        <a:p>
          <a:r>
            <a:rPr lang="en-AU"/>
            <a:t>-Authentic evidence for moderation, not contrived.</a:t>
          </a:r>
          <a:endParaRPr lang="en-US"/>
        </a:p>
      </dgm:t>
    </dgm:pt>
    <dgm:pt modelId="{14FAC1A5-084E-4625-8725-26C830B27C86}" type="parTrans" cxnId="{520B9CB4-E450-4BC7-A49B-ADCC36AA318F}">
      <dgm:prSet/>
      <dgm:spPr/>
      <dgm:t>
        <a:bodyPr/>
        <a:lstStyle/>
        <a:p>
          <a:endParaRPr lang="en-US"/>
        </a:p>
      </dgm:t>
    </dgm:pt>
    <dgm:pt modelId="{B62ED2C6-7A11-49EE-AC94-7E27D0AE79C2}" type="sibTrans" cxnId="{520B9CB4-E450-4BC7-A49B-ADCC36AA318F}">
      <dgm:prSet/>
      <dgm:spPr/>
      <dgm:t>
        <a:bodyPr/>
        <a:lstStyle/>
        <a:p>
          <a:endParaRPr lang="en-US"/>
        </a:p>
      </dgm:t>
    </dgm:pt>
    <dgm:pt modelId="{8C0926FC-ACAD-4078-8ADE-8C91CA6FC5A8}">
      <dgm:prSet/>
      <dgm:spPr/>
      <dgm:t>
        <a:bodyPr/>
        <a:lstStyle/>
        <a:p>
          <a:r>
            <a:rPr lang="en-AU" b="1"/>
            <a:t>Criteria: </a:t>
          </a:r>
          <a:endParaRPr lang="en-US"/>
        </a:p>
      </dgm:t>
    </dgm:pt>
    <dgm:pt modelId="{77A66BA9-2479-49AD-9ABA-1AFBF1EDB605}" type="parTrans" cxnId="{42397B08-14CA-4D48-A232-16FE892D5BEE}">
      <dgm:prSet/>
      <dgm:spPr/>
      <dgm:t>
        <a:bodyPr/>
        <a:lstStyle/>
        <a:p>
          <a:endParaRPr lang="en-US"/>
        </a:p>
      </dgm:t>
    </dgm:pt>
    <dgm:pt modelId="{33998DAD-F58F-459B-AB1C-9F092628C6C2}" type="sibTrans" cxnId="{42397B08-14CA-4D48-A232-16FE892D5BEE}">
      <dgm:prSet/>
      <dgm:spPr/>
      <dgm:t>
        <a:bodyPr/>
        <a:lstStyle/>
        <a:p>
          <a:endParaRPr lang="en-US"/>
        </a:p>
      </dgm:t>
    </dgm:pt>
    <dgm:pt modelId="{DFF01825-EED7-4C73-A764-A5283C136446}">
      <dgm:prSet/>
      <dgm:spPr/>
      <dgm:t>
        <a:bodyPr/>
        <a:lstStyle/>
        <a:p>
          <a:r>
            <a:rPr lang="en-AU" b="1"/>
            <a:t>Planning and Acting </a:t>
          </a:r>
          <a:r>
            <a:rPr lang="en-AU"/>
            <a:t>(PA2, PA3) • </a:t>
          </a:r>
          <a:r>
            <a:rPr lang="en-AU" b="1"/>
            <a:t>Appraising</a:t>
          </a:r>
          <a:r>
            <a:rPr lang="en-AU"/>
            <a:t> (A2)</a:t>
          </a:r>
          <a:endParaRPr lang="en-US"/>
        </a:p>
      </dgm:t>
    </dgm:pt>
    <dgm:pt modelId="{BDE92261-4132-487F-A0A3-E49E65334B4C}" type="parTrans" cxnId="{49EACD22-043C-49E6-84F8-19AF7045BCA1}">
      <dgm:prSet/>
      <dgm:spPr/>
      <dgm:t>
        <a:bodyPr/>
        <a:lstStyle/>
        <a:p>
          <a:endParaRPr lang="en-US"/>
        </a:p>
      </dgm:t>
    </dgm:pt>
    <dgm:pt modelId="{90993D9D-12F8-4E75-9B47-036B58817C42}" type="sibTrans" cxnId="{49EACD22-043C-49E6-84F8-19AF7045BCA1}">
      <dgm:prSet/>
      <dgm:spPr/>
      <dgm:t>
        <a:bodyPr/>
        <a:lstStyle/>
        <a:p>
          <a:endParaRPr lang="en-US"/>
        </a:p>
      </dgm:t>
    </dgm:pt>
    <dgm:pt modelId="{E3D9A150-17B3-4855-A3D4-FCAC2216529E}" type="pres">
      <dgm:prSet presAssocID="{10AAC41E-10B9-45BC-9629-65EC31473C09}" presName="diagram" presStyleCnt="0">
        <dgm:presLayoutVars>
          <dgm:dir/>
          <dgm:resizeHandles val="exact"/>
        </dgm:presLayoutVars>
      </dgm:prSet>
      <dgm:spPr/>
    </dgm:pt>
    <dgm:pt modelId="{7A6BA14A-9176-4772-8E0E-1F1572A55878}" type="pres">
      <dgm:prSet presAssocID="{C342733C-4204-45C2-9890-0E9C5721ED27}" presName="node" presStyleLbl="node1" presStyleIdx="0" presStyleCnt="10">
        <dgm:presLayoutVars>
          <dgm:bulletEnabled val="1"/>
        </dgm:presLayoutVars>
      </dgm:prSet>
      <dgm:spPr/>
    </dgm:pt>
    <dgm:pt modelId="{C4329E3A-ED0C-4D86-B04D-58B1FD42FC9D}" type="pres">
      <dgm:prSet presAssocID="{C8789FE6-C691-4653-86BF-A6F5832B1C6B}" presName="sibTrans" presStyleCnt="0"/>
      <dgm:spPr/>
    </dgm:pt>
    <dgm:pt modelId="{D6F0FE63-EB4E-47E4-8D98-CE5D5E22A752}" type="pres">
      <dgm:prSet presAssocID="{BAE70C13-90A2-4E8A-A5B3-914CC6C3F5BE}" presName="node" presStyleLbl="node1" presStyleIdx="1" presStyleCnt="10">
        <dgm:presLayoutVars>
          <dgm:bulletEnabled val="1"/>
        </dgm:presLayoutVars>
      </dgm:prSet>
      <dgm:spPr/>
    </dgm:pt>
    <dgm:pt modelId="{9E12A795-BAB2-4288-A96A-781C9E3236D8}" type="pres">
      <dgm:prSet presAssocID="{9DF451FF-3DD2-44C6-934B-9A88CF5F3354}" presName="sibTrans" presStyleCnt="0"/>
      <dgm:spPr/>
    </dgm:pt>
    <dgm:pt modelId="{E9CD5182-A4EC-43AA-8594-9739112CD94E}" type="pres">
      <dgm:prSet presAssocID="{8467B528-B1FA-4BB6-9F68-3344D7CACCFD}" presName="node" presStyleLbl="node1" presStyleIdx="2" presStyleCnt="10">
        <dgm:presLayoutVars>
          <dgm:bulletEnabled val="1"/>
        </dgm:presLayoutVars>
      </dgm:prSet>
      <dgm:spPr/>
    </dgm:pt>
    <dgm:pt modelId="{67568710-C521-4378-8F2C-43A31800675A}" type="pres">
      <dgm:prSet presAssocID="{684F52B7-6C12-41B7-AEBD-3C2392450AE3}" presName="sibTrans" presStyleCnt="0"/>
      <dgm:spPr/>
    </dgm:pt>
    <dgm:pt modelId="{2E7E11F3-6AE6-4EE1-A282-C75001E0B27E}" type="pres">
      <dgm:prSet presAssocID="{BF0BD45D-A161-49A7-ACEB-77FFCCBD09C7}" presName="node" presStyleLbl="node1" presStyleIdx="3" presStyleCnt="10">
        <dgm:presLayoutVars>
          <dgm:bulletEnabled val="1"/>
        </dgm:presLayoutVars>
      </dgm:prSet>
      <dgm:spPr/>
    </dgm:pt>
    <dgm:pt modelId="{CABEDE54-2303-4EDC-B4B4-DFFBA0EF4FEB}" type="pres">
      <dgm:prSet presAssocID="{420441EC-B46F-46B5-BD5E-112286063B0E}" presName="sibTrans" presStyleCnt="0"/>
      <dgm:spPr/>
    </dgm:pt>
    <dgm:pt modelId="{3E2B0853-1E02-462D-8D33-BBF10939F818}" type="pres">
      <dgm:prSet presAssocID="{8BBC8755-6275-4B39-A299-DEAB48A813CC}" presName="node" presStyleLbl="node1" presStyleIdx="4" presStyleCnt="10">
        <dgm:presLayoutVars>
          <dgm:bulletEnabled val="1"/>
        </dgm:presLayoutVars>
      </dgm:prSet>
      <dgm:spPr/>
    </dgm:pt>
    <dgm:pt modelId="{3212E696-09FE-43FE-A1A8-274899BE65AB}" type="pres">
      <dgm:prSet presAssocID="{2AC4B856-7C32-4E79-B218-441A20D4229E}" presName="sibTrans" presStyleCnt="0"/>
      <dgm:spPr/>
    </dgm:pt>
    <dgm:pt modelId="{18B0ADD8-368A-4481-958F-331081BB46F0}" type="pres">
      <dgm:prSet presAssocID="{BCD2A05B-B67C-40AE-A2A1-0BAB318CDADA}" presName="node" presStyleLbl="node1" presStyleIdx="5" presStyleCnt="10">
        <dgm:presLayoutVars>
          <dgm:bulletEnabled val="1"/>
        </dgm:presLayoutVars>
      </dgm:prSet>
      <dgm:spPr/>
    </dgm:pt>
    <dgm:pt modelId="{30853572-8401-482F-841B-974108D47D97}" type="pres">
      <dgm:prSet presAssocID="{B9CE7C79-57CF-438D-A21D-67414F63F51D}" presName="sibTrans" presStyleCnt="0"/>
      <dgm:spPr/>
    </dgm:pt>
    <dgm:pt modelId="{7C83A81A-E87D-4051-8C47-76A593A929D3}" type="pres">
      <dgm:prSet presAssocID="{983E366A-D774-4A31-B225-10F61F646218}" presName="node" presStyleLbl="node1" presStyleIdx="6" presStyleCnt="10">
        <dgm:presLayoutVars>
          <dgm:bulletEnabled val="1"/>
        </dgm:presLayoutVars>
      </dgm:prSet>
      <dgm:spPr/>
    </dgm:pt>
    <dgm:pt modelId="{D35764C5-C3D1-47EA-8CC6-D5E35B07334B}" type="pres">
      <dgm:prSet presAssocID="{5352BB2F-95EE-4011-A1D1-81CDCA3556C1}" presName="sibTrans" presStyleCnt="0"/>
      <dgm:spPr/>
    </dgm:pt>
    <dgm:pt modelId="{5ADF541A-6FC8-4AA1-BED1-14A62A4935D0}" type="pres">
      <dgm:prSet presAssocID="{DD518F11-4613-410D-A17D-E0FD110A232C}" presName="node" presStyleLbl="node1" presStyleIdx="7" presStyleCnt="10">
        <dgm:presLayoutVars>
          <dgm:bulletEnabled val="1"/>
        </dgm:presLayoutVars>
      </dgm:prSet>
      <dgm:spPr/>
    </dgm:pt>
    <dgm:pt modelId="{BE0E4C3E-FB23-4969-9C7C-F35A7BD3832D}" type="pres">
      <dgm:prSet presAssocID="{E463B53A-F28A-46BB-AE88-17E23AA142EC}" presName="sibTrans" presStyleCnt="0"/>
      <dgm:spPr/>
    </dgm:pt>
    <dgm:pt modelId="{098C2922-2D9B-4F78-BA8B-2CF3C235983B}" type="pres">
      <dgm:prSet presAssocID="{407FC8FC-584D-430E-B00F-1513AEF65D7F}" presName="node" presStyleLbl="node1" presStyleIdx="8" presStyleCnt="10">
        <dgm:presLayoutVars>
          <dgm:bulletEnabled val="1"/>
        </dgm:presLayoutVars>
      </dgm:prSet>
      <dgm:spPr/>
    </dgm:pt>
    <dgm:pt modelId="{ED6BE290-5D70-4CF0-9F1E-09DEF9979F0C}" type="pres">
      <dgm:prSet presAssocID="{B62ED2C6-7A11-49EE-AC94-7E27D0AE79C2}" presName="sibTrans" presStyleCnt="0"/>
      <dgm:spPr/>
    </dgm:pt>
    <dgm:pt modelId="{B04A2A14-C826-42FE-B56D-B394B15CC5DC}" type="pres">
      <dgm:prSet presAssocID="{8C0926FC-ACAD-4078-8ADE-8C91CA6FC5A8}" presName="node" presStyleLbl="node1" presStyleIdx="9" presStyleCnt="10">
        <dgm:presLayoutVars>
          <dgm:bulletEnabled val="1"/>
        </dgm:presLayoutVars>
      </dgm:prSet>
      <dgm:spPr/>
    </dgm:pt>
  </dgm:ptLst>
  <dgm:cxnLst>
    <dgm:cxn modelId="{42397B08-14CA-4D48-A232-16FE892D5BEE}" srcId="{10AAC41E-10B9-45BC-9629-65EC31473C09}" destId="{8C0926FC-ACAD-4078-8ADE-8C91CA6FC5A8}" srcOrd="9" destOrd="0" parTransId="{77A66BA9-2479-49AD-9ABA-1AFBF1EDB605}" sibTransId="{33998DAD-F58F-459B-AB1C-9F092628C6C2}"/>
    <dgm:cxn modelId="{1253AB16-F730-4033-954A-BC9AEC112EF2}" type="presOf" srcId="{DD518F11-4613-410D-A17D-E0FD110A232C}" destId="{5ADF541A-6FC8-4AA1-BED1-14A62A4935D0}" srcOrd="0" destOrd="0" presId="urn:microsoft.com/office/officeart/2005/8/layout/default"/>
    <dgm:cxn modelId="{49EACD22-043C-49E6-84F8-19AF7045BCA1}" srcId="{8C0926FC-ACAD-4078-8ADE-8C91CA6FC5A8}" destId="{DFF01825-EED7-4C73-A764-A5283C136446}" srcOrd="0" destOrd="0" parTransId="{BDE92261-4132-487F-A0A3-E49E65334B4C}" sibTransId="{90993D9D-12F8-4E75-9B47-036B58817C42}"/>
    <dgm:cxn modelId="{492E3C29-D8D1-4F31-8BD6-C7B71543FD51}" srcId="{10AAC41E-10B9-45BC-9629-65EC31473C09}" destId="{8467B528-B1FA-4BB6-9F68-3344D7CACCFD}" srcOrd="2" destOrd="0" parTransId="{F338874F-7F8D-4D63-83B6-5F1A13A2971F}" sibTransId="{684F52B7-6C12-41B7-AEBD-3C2392450AE3}"/>
    <dgm:cxn modelId="{2D813B3A-3035-4156-8345-2572A0A8F327}" srcId="{10AAC41E-10B9-45BC-9629-65EC31473C09}" destId="{DD518F11-4613-410D-A17D-E0FD110A232C}" srcOrd="7" destOrd="0" parTransId="{7408DD06-E36D-4123-B65E-EC380E64FD12}" sibTransId="{E463B53A-F28A-46BB-AE88-17E23AA142EC}"/>
    <dgm:cxn modelId="{C325D441-DD8E-4617-B9AD-236A5F95F143}" type="presOf" srcId="{8467B528-B1FA-4BB6-9F68-3344D7CACCFD}" destId="{E9CD5182-A4EC-43AA-8594-9739112CD94E}" srcOrd="0" destOrd="0" presId="urn:microsoft.com/office/officeart/2005/8/layout/default"/>
    <dgm:cxn modelId="{6796C376-8D62-40FD-981B-BC6D7A99F415}" type="presOf" srcId="{C342733C-4204-45C2-9890-0E9C5721ED27}" destId="{7A6BA14A-9176-4772-8E0E-1F1572A55878}" srcOrd="0" destOrd="0" presId="urn:microsoft.com/office/officeart/2005/8/layout/default"/>
    <dgm:cxn modelId="{FA4C6B7B-5AA9-4A76-9134-692CD3871997}" type="presOf" srcId="{407FC8FC-584D-430E-B00F-1513AEF65D7F}" destId="{098C2922-2D9B-4F78-BA8B-2CF3C235983B}" srcOrd="0" destOrd="0" presId="urn:microsoft.com/office/officeart/2005/8/layout/default"/>
    <dgm:cxn modelId="{5B06B281-F157-4439-BB81-DEA6872F4DBA}" srcId="{10AAC41E-10B9-45BC-9629-65EC31473C09}" destId="{BCD2A05B-B67C-40AE-A2A1-0BAB318CDADA}" srcOrd="5" destOrd="0" parTransId="{ADE537B2-6401-4B90-A82B-14FD454C9048}" sibTransId="{B9CE7C79-57CF-438D-A21D-67414F63F51D}"/>
    <dgm:cxn modelId="{1788BD8D-3BAB-464F-8117-2FC2797455AA}" srcId="{10AAC41E-10B9-45BC-9629-65EC31473C09}" destId="{8BBC8755-6275-4B39-A299-DEAB48A813CC}" srcOrd="4" destOrd="0" parTransId="{848AA7C3-8B99-45E6-A257-5A875CF0E6A1}" sibTransId="{2AC4B856-7C32-4E79-B218-441A20D4229E}"/>
    <dgm:cxn modelId="{7CE1E797-3D88-408B-B676-5DD95A757F49}" srcId="{10AAC41E-10B9-45BC-9629-65EC31473C09}" destId="{C342733C-4204-45C2-9890-0E9C5721ED27}" srcOrd="0" destOrd="0" parTransId="{C75279E3-EB9A-4E81-9539-CB2B0B663079}" sibTransId="{C8789FE6-C691-4653-86BF-A6F5832B1C6B}"/>
    <dgm:cxn modelId="{232AF79B-6ACA-48BF-BA5D-F3F9E67D9570}" type="presOf" srcId="{BCD2A05B-B67C-40AE-A2A1-0BAB318CDADA}" destId="{18B0ADD8-368A-4481-958F-331081BB46F0}" srcOrd="0" destOrd="0" presId="urn:microsoft.com/office/officeart/2005/8/layout/default"/>
    <dgm:cxn modelId="{9ED1049F-9EF8-494C-9498-85C913AE2CFB}" srcId="{10AAC41E-10B9-45BC-9629-65EC31473C09}" destId="{983E366A-D774-4A31-B225-10F61F646218}" srcOrd="6" destOrd="0" parTransId="{0BA3854D-D225-437E-A032-B25FA63743B2}" sibTransId="{5352BB2F-95EE-4011-A1D1-81CDCA3556C1}"/>
    <dgm:cxn modelId="{0F9E30A3-6BDC-499E-9E72-3946AEBB3E26}" type="presOf" srcId="{8BBC8755-6275-4B39-A299-DEAB48A813CC}" destId="{3E2B0853-1E02-462D-8D33-BBF10939F818}" srcOrd="0" destOrd="0" presId="urn:microsoft.com/office/officeart/2005/8/layout/default"/>
    <dgm:cxn modelId="{9A3DB8AD-23EB-4201-87A3-13E0B9F985DC}" srcId="{10AAC41E-10B9-45BC-9629-65EC31473C09}" destId="{BF0BD45D-A161-49A7-ACEB-77FFCCBD09C7}" srcOrd="3" destOrd="0" parTransId="{EDD2A997-7149-46C9-8432-A0E4D4E7A5AD}" sibTransId="{420441EC-B46F-46B5-BD5E-112286063B0E}"/>
    <dgm:cxn modelId="{520B9CB4-E450-4BC7-A49B-ADCC36AA318F}" srcId="{10AAC41E-10B9-45BC-9629-65EC31473C09}" destId="{407FC8FC-584D-430E-B00F-1513AEF65D7F}" srcOrd="8" destOrd="0" parTransId="{14FAC1A5-084E-4625-8725-26C830B27C86}" sibTransId="{B62ED2C6-7A11-49EE-AC94-7E27D0AE79C2}"/>
    <dgm:cxn modelId="{09EB09B7-9CD9-416B-BE2A-9AAF9E533D9A}" type="presOf" srcId="{DFF01825-EED7-4C73-A764-A5283C136446}" destId="{B04A2A14-C826-42FE-B56D-B394B15CC5DC}" srcOrd="0" destOrd="1" presId="urn:microsoft.com/office/officeart/2005/8/layout/default"/>
    <dgm:cxn modelId="{5731A8BD-3814-46F2-8357-042BD6611A77}" type="presOf" srcId="{BF0BD45D-A161-49A7-ACEB-77FFCCBD09C7}" destId="{2E7E11F3-6AE6-4EE1-A282-C75001E0B27E}" srcOrd="0" destOrd="0" presId="urn:microsoft.com/office/officeart/2005/8/layout/default"/>
    <dgm:cxn modelId="{972E70D5-AF2B-4538-BBAE-5311F70976D4}" srcId="{10AAC41E-10B9-45BC-9629-65EC31473C09}" destId="{BAE70C13-90A2-4E8A-A5B3-914CC6C3F5BE}" srcOrd="1" destOrd="0" parTransId="{4462DFB8-AB12-49B5-9D15-0E9F2ACF01B6}" sibTransId="{9DF451FF-3DD2-44C6-934B-9A88CF5F3354}"/>
    <dgm:cxn modelId="{4C8311D6-4893-497B-82DC-F46F804E0002}" type="presOf" srcId="{10AAC41E-10B9-45BC-9629-65EC31473C09}" destId="{E3D9A150-17B3-4855-A3D4-FCAC2216529E}" srcOrd="0" destOrd="0" presId="urn:microsoft.com/office/officeart/2005/8/layout/default"/>
    <dgm:cxn modelId="{F04992DC-E94E-4539-AF3B-41C85A9F59E3}" type="presOf" srcId="{8C0926FC-ACAD-4078-8ADE-8C91CA6FC5A8}" destId="{B04A2A14-C826-42FE-B56D-B394B15CC5DC}" srcOrd="0" destOrd="0" presId="urn:microsoft.com/office/officeart/2005/8/layout/default"/>
    <dgm:cxn modelId="{9C6049F3-7ED1-4C46-9889-1E416650B00E}" type="presOf" srcId="{983E366A-D774-4A31-B225-10F61F646218}" destId="{7C83A81A-E87D-4051-8C47-76A593A929D3}" srcOrd="0" destOrd="0" presId="urn:microsoft.com/office/officeart/2005/8/layout/default"/>
    <dgm:cxn modelId="{371123F7-B735-4B1D-BD25-91C4BFB67C55}" type="presOf" srcId="{BAE70C13-90A2-4E8A-A5B3-914CC6C3F5BE}" destId="{D6F0FE63-EB4E-47E4-8D98-CE5D5E22A752}" srcOrd="0" destOrd="0" presId="urn:microsoft.com/office/officeart/2005/8/layout/default"/>
    <dgm:cxn modelId="{32AE604C-79CB-4902-94A0-30C4400AC372}" type="presParOf" srcId="{E3D9A150-17B3-4855-A3D4-FCAC2216529E}" destId="{7A6BA14A-9176-4772-8E0E-1F1572A55878}" srcOrd="0" destOrd="0" presId="urn:microsoft.com/office/officeart/2005/8/layout/default"/>
    <dgm:cxn modelId="{4477658C-546D-4935-AFC8-50A820CF9F10}" type="presParOf" srcId="{E3D9A150-17B3-4855-A3D4-FCAC2216529E}" destId="{C4329E3A-ED0C-4D86-B04D-58B1FD42FC9D}" srcOrd="1" destOrd="0" presId="urn:microsoft.com/office/officeart/2005/8/layout/default"/>
    <dgm:cxn modelId="{0072B839-BD84-40F8-9AA3-732932358548}" type="presParOf" srcId="{E3D9A150-17B3-4855-A3D4-FCAC2216529E}" destId="{D6F0FE63-EB4E-47E4-8D98-CE5D5E22A752}" srcOrd="2" destOrd="0" presId="urn:microsoft.com/office/officeart/2005/8/layout/default"/>
    <dgm:cxn modelId="{7CEB69FC-DECF-4E3F-BE64-B95D4C2539CC}" type="presParOf" srcId="{E3D9A150-17B3-4855-A3D4-FCAC2216529E}" destId="{9E12A795-BAB2-4288-A96A-781C9E3236D8}" srcOrd="3" destOrd="0" presId="urn:microsoft.com/office/officeart/2005/8/layout/default"/>
    <dgm:cxn modelId="{24FDB460-FE4A-49D4-8F74-B3D0E772A197}" type="presParOf" srcId="{E3D9A150-17B3-4855-A3D4-FCAC2216529E}" destId="{E9CD5182-A4EC-43AA-8594-9739112CD94E}" srcOrd="4" destOrd="0" presId="urn:microsoft.com/office/officeart/2005/8/layout/default"/>
    <dgm:cxn modelId="{10345190-F371-4939-BFBA-CF2858246E50}" type="presParOf" srcId="{E3D9A150-17B3-4855-A3D4-FCAC2216529E}" destId="{67568710-C521-4378-8F2C-43A31800675A}" srcOrd="5" destOrd="0" presId="urn:microsoft.com/office/officeart/2005/8/layout/default"/>
    <dgm:cxn modelId="{B53D0ADE-27BE-4D24-BC79-A57B1FAEAC07}" type="presParOf" srcId="{E3D9A150-17B3-4855-A3D4-FCAC2216529E}" destId="{2E7E11F3-6AE6-4EE1-A282-C75001E0B27E}" srcOrd="6" destOrd="0" presId="urn:microsoft.com/office/officeart/2005/8/layout/default"/>
    <dgm:cxn modelId="{C290244E-CB5F-447C-8970-19FFBB97E46E}" type="presParOf" srcId="{E3D9A150-17B3-4855-A3D4-FCAC2216529E}" destId="{CABEDE54-2303-4EDC-B4B4-DFFBA0EF4FEB}" srcOrd="7" destOrd="0" presId="urn:microsoft.com/office/officeart/2005/8/layout/default"/>
    <dgm:cxn modelId="{DFB45964-F8B1-4495-A290-566FD1F69579}" type="presParOf" srcId="{E3D9A150-17B3-4855-A3D4-FCAC2216529E}" destId="{3E2B0853-1E02-462D-8D33-BBF10939F818}" srcOrd="8" destOrd="0" presId="urn:microsoft.com/office/officeart/2005/8/layout/default"/>
    <dgm:cxn modelId="{0F5EBDB0-BA27-41EB-A93A-3E9FE306286F}" type="presParOf" srcId="{E3D9A150-17B3-4855-A3D4-FCAC2216529E}" destId="{3212E696-09FE-43FE-A1A8-274899BE65AB}" srcOrd="9" destOrd="0" presId="urn:microsoft.com/office/officeart/2005/8/layout/default"/>
    <dgm:cxn modelId="{26CC633E-B763-49E6-A9C5-29DCEAA3F60C}" type="presParOf" srcId="{E3D9A150-17B3-4855-A3D4-FCAC2216529E}" destId="{18B0ADD8-368A-4481-958F-331081BB46F0}" srcOrd="10" destOrd="0" presId="urn:microsoft.com/office/officeart/2005/8/layout/default"/>
    <dgm:cxn modelId="{F8E7A6D2-E976-430E-9E4E-3CFECFEF0AF2}" type="presParOf" srcId="{E3D9A150-17B3-4855-A3D4-FCAC2216529E}" destId="{30853572-8401-482F-841B-974108D47D97}" srcOrd="11" destOrd="0" presId="urn:microsoft.com/office/officeart/2005/8/layout/default"/>
    <dgm:cxn modelId="{FE270467-8480-41CE-AD63-798293E3C3EC}" type="presParOf" srcId="{E3D9A150-17B3-4855-A3D4-FCAC2216529E}" destId="{7C83A81A-E87D-4051-8C47-76A593A929D3}" srcOrd="12" destOrd="0" presId="urn:microsoft.com/office/officeart/2005/8/layout/default"/>
    <dgm:cxn modelId="{61F218FC-9EF2-4103-82A0-84EEBC0E4525}" type="presParOf" srcId="{E3D9A150-17B3-4855-A3D4-FCAC2216529E}" destId="{D35764C5-C3D1-47EA-8CC6-D5E35B07334B}" srcOrd="13" destOrd="0" presId="urn:microsoft.com/office/officeart/2005/8/layout/default"/>
    <dgm:cxn modelId="{B6293AFD-DA42-4DF6-A948-A19BF3C3BD9B}" type="presParOf" srcId="{E3D9A150-17B3-4855-A3D4-FCAC2216529E}" destId="{5ADF541A-6FC8-4AA1-BED1-14A62A4935D0}" srcOrd="14" destOrd="0" presId="urn:microsoft.com/office/officeart/2005/8/layout/default"/>
    <dgm:cxn modelId="{F521B797-CC51-4737-97FD-A6FA2BBD2A8D}" type="presParOf" srcId="{E3D9A150-17B3-4855-A3D4-FCAC2216529E}" destId="{BE0E4C3E-FB23-4969-9C7C-F35A7BD3832D}" srcOrd="15" destOrd="0" presId="urn:microsoft.com/office/officeart/2005/8/layout/default"/>
    <dgm:cxn modelId="{7F2ABCD5-F17D-447F-9046-338EC462B0B5}" type="presParOf" srcId="{E3D9A150-17B3-4855-A3D4-FCAC2216529E}" destId="{098C2922-2D9B-4F78-BA8B-2CF3C235983B}" srcOrd="16" destOrd="0" presId="urn:microsoft.com/office/officeart/2005/8/layout/default"/>
    <dgm:cxn modelId="{BBE3AD3D-5FCA-4C3C-ADCD-EFD727D814D9}" type="presParOf" srcId="{E3D9A150-17B3-4855-A3D4-FCAC2216529E}" destId="{ED6BE290-5D70-4CF0-9F1E-09DEF9979F0C}" srcOrd="17" destOrd="0" presId="urn:microsoft.com/office/officeart/2005/8/layout/default"/>
    <dgm:cxn modelId="{FE1A6549-28CE-4B94-AFF7-33E2AC1C1A46}" type="presParOf" srcId="{E3D9A150-17B3-4855-A3D4-FCAC2216529E}" destId="{B04A2A14-C826-42FE-B56D-B394B15CC5D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2C4C6C-D1BE-43F5-8A46-3BC4159FB9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CA681-1B38-4068-8FDE-C705FF33A673}">
      <dgm:prSet custT="1"/>
      <dgm:spPr/>
      <dgm:t>
        <a:bodyPr/>
        <a:lstStyle/>
        <a:p>
          <a:r>
            <a:rPr lang="en-AU" sz="2000" b="1"/>
            <a:t>Assessment Type 3: Appraisal</a:t>
          </a:r>
          <a:endParaRPr lang="en-US" sz="2000" dirty="0"/>
        </a:p>
      </dgm:t>
    </dgm:pt>
    <dgm:pt modelId="{8D2D4C9F-2CFF-40C2-BB14-E965534FB5A8}" type="parTrans" cxnId="{2616F2B4-E7D4-498B-9928-93F31B0D7426}">
      <dgm:prSet/>
      <dgm:spPr/>
      <dgm:t>
        <a:bodyPr/>
        <a:lstStyle/>
        <a:p>
          <a:endParaRPr lang="en-US"/>
        </a:p>
      </dgm:t>
    </dgm:pt>
    <dgm:pt modelId="{17F2250A-138F-4EF0-92C7-C4CE4BE1C2EF}" type="sibTrans" cxnId="{2616F2B4-E7D4-498B-9928-93F31B0D7426}">
      <dgm:prSet/>
      <dgm:spPr/>
      <dgm:t>
        <a:bodyPr/>
        <a:lstStyle/>
        <a:p>
          <a:endParaRPr lang="en-US"/>
        </a:p>
      </dgm:t>
    </dgm:pt>
    <dgm:pt modelId="{61F46AAD-939F-4B38-9F68-5CC117FB9F4E}">
      <dgm:prSet custT="1"/>
      <dgm:spPr/>
      <dgm:t>
        <a:bodyPr/>
        <a:lstStyle/>
        <a:p>
          <a:endParaRPr lang="en-US" sz="1800" dirty="0"/>
        </a:p>
      </dgm:t>
    </dgm:pt>
    <dgm:pt modelId="{8A308228-B104-4610-8E7C-14C0D9A2BCE6}" type="parTrans" cxnId="{F3232B65-688B-4AD6-AA6E-4A3B4FFDAB9B}">
      <dgm:prSet/>
      <dgm:spPr/>
      <dgm:t>
        <a:bodyPr/>
        <a:lstStyle/>
        <a:p>
          <a:endParaRPr lang="en-US"/>
        </a:p>
      </dgm:t>
    </dgm:pt>
    <dgm:pt modelId="{EA4D95B7-3835-4D05-BC20-01731B8EE969}" type="sibTrans" cxnId="{F3232B65-688B-4AD6-AA6E-4A3B4FFDAB9B}">
      <dgm:prSet/>
      <dgm:spPr/>
      <dgm:t>
        <a:bodyPr/>
        <a:lstStyle/>
        <a:p>
          <a:endParaRPr lang="en-US"/>
        </a:p>
      </dgm:t>
    </dgm:pt>
    <dgm:pt modelId="{BF86C32C-DE31-4880-BA3F-1D1321E38345}">
      <dgm:prSet custT="1"/>
      <dgm:spPr/>
      <dgm:t>
        <a:bodyPr/>
        <a:lstStyle/>
        <a:p>
          <a:r>
            <a:rPr lang="en-AU" sz="1600" b="1"/>
            <a:t>Criteria: </a:t>
          </a:r>
          <a:endParaRPr lang="en-US" sz="1600"/>
        </a:p>
      </dgm:t>
    </dgm:pt>
    <dgm:pt modelId="{41A6D1DB-8560-4AFF-9F78-71D8E20CF264}" type="parTrans" cxnId="{6D5A1A66-F677-4377-86E2-0770DB599AFA}">
      <dgm:prSet/>
      <dgm:spPr/>
      <dgm:t>
        <a:bodyPr/>
        <a:lstStyle/>
        <a:p>
          <a:endParaRPr lang="en-US"/>
        </a:p>
      </dgm:t>
    </dgm:pt>
    <dgm:pt modelId="{81DE025D-5312-4633-A4FE-415D72A666F3}" type="sibTrans" cxnId="{6D5A1A66-F677-4377-86E2-0770DB599AFA}">
      <dgm:prSet/>
      <dgm:spPr/>
      <dgm:t>
        <a:bodyPr/>
        <a:lstStyle/>
        <a:p>
          <a:endParaRPr lang="en-US"/>
        </a:p>
      </dgm:t>
    </dgm:pt>
    <dgm:pt modelId="{2A4F3738-31FA-4639-8F13-AD452AF434D9}">
      <dgm:prSet custT="1"/>
      <dgm:spPr/>
      <dgm:t>
        <a:bodyPr/>
        <a:lstStyle/>
        <a:p>
          <a:r>
            <a:rPr lang="en-AU" sz="2000" dirty="0"/>
            <a:t>Appraising (A1, A2 and A3).</a:t>
          </a:r>
          <a:endParaRPr lang="en-US" sz="2000" dirty="0"/>
        </a:p>
      </dgm:t>
    </dgm:pt>
    <dgm:pt modelId="{D93F38A2-DA9C-4594-81A3-CF41597F07EE}" type="parTrans" cxnId="{BF71F6A6-57E8-47E6-B4C8-2D22AEA0DB6B}">
      <dgm:prSet/>
      <dgm:spPr/>
      <dgm:t>
        <a:bodyPr/>
        <a:lstStyle/>
        <a:p>
          <a:endParaRPr lang="en-US"/>
        </a:p>
      </dgm:t>
    </dgm:pt>
    <dgm:pt modelId="{7247EB50-2C10-4247-B524-8C697115C968}" type="sibTrans" cxnId="{BF71F6A6-57E8-47E6-B4C8-2D22AEA0DB6B}">
      <dgm:prSet/>
      <dgm:spPr/>
      <dgm:t>
        <a:bodyPr/>
        <a:lstStyle/>
        <a:p>
          <a:endParaRPr lang="en-US"/>
        </a:p>
      </dgm:t>
    </dgm:pt>
    <dgm:pt modelId="{D65DAB6B-5227-49FA-842E-20DD322552C6}">
      <dgm:prSet custT="1"/>
      <dgm:spPr/>
      <dgm:t>
        <a:bodyPr/>
        <a:lstStyle/>
        <a:p>
          <a:r>
            <a:rPr lang="en-AU" sz="1400"/>
            <a:t>  The focus is on evaluating the </a:t>
          </a:r>
          <a:r>
            <a:rPr lang="en-AU" sz="1400" b="1"/>
            <a:t>significance and purpose of their learning experience for personal development.</a:t>
          </a:r>
          <a:endParaRPr lang="en-AU" sz="1400" b="1" dirty="0"/>
        </a:p>
      </dgm:t>
    </dgm:pt>
    <dgm:pt modelId="{482D064C-010E-40F0-B007-9DEDD78BB936}" type="parTrans" cxnId="{75A467C1-31DD-4276-8422-C3F6145FD9DE}">
      <dgm:prSet/>
      <dgm:spPr/>
      <dgm:t>
        <a:bodyPr/>
        <a:lstStyle/>
        <a:p>
          <a:endParaRPr lang="en-AU"/>
        </a:p>
      </dgm:t>
    </dgm:pt>
    <dgm:pt modelId="{99D3AE23-4F28-42CC-A507-7F5659194BE3}" type="sibTrans" cxnId="{75A467C1-31DD-4276-8422-C3F6145FD9DE}">
      <dgm:prSet/>
      <dgm:spPr/>
      <dgm:t>
        <a:bodyPr/>
        <a:lstStyle/>
        <a:p>
          <a:endParaRPr lang="en-AU"/>
        </a:p>
      </dgm:t>
    </dgm:pt>
    <dgm:pt modelId="{820DE5FD-0AB6-4585-8C5B-3CB314B1DD53}">
      <dgm:prSet custT="1"/>
      <dgm:spPr/>
      <dgm:t>
        <a:bodyPr/>
        <a:lstStyle/>
        <a:p>
          <a:r>
            <a:rPr lang="en-AU" sz="1400"/>
            <a:t>  Students analyse the impact of strategies, perspectives, and feedback</a:t>
          </a:r>
          <a:endParaRPr lang="en-AU" sz="1400" dirty="0"/>
        </a:p>
      </dgm:t>
    </dgm:pt>
    <dgm:pt modelId="{654A0A45-0022-46D4-8711-B284C868E0CF}" type="parTrans" cxnId="{21E02155-4ECE-4844-8139-F7CFC9C755F6}">
      <dgm:prSet/>
      <dgm:spPr/>
      <dgm:t>
        <a:bodyPr/>
        <a:lstStyle/>
        <a:p>
          <a:endParaRPr lang="en-AU"/>
        </a:p>
      </dgm:t>
    </dgm:pt>
    <dgm:pt modelId="{FD5CEF78-ADC0-40A6-8DBD-E421311C9BF4}" type="sibTrans" cxnId="{21E02155-4ECE-4844-8139-F7CFC9C755F6}">
      <dgm:prSet/>
      <dgm:spPr/>
      <dgm:t>
        <a:bodyPr/>
        <a:lstStyle/>
        <a:p>
          <a:endParaRPr lang="en-AU"/>
        </a:p>
      </dgm:t>
    </dgm:pt>
    <dgm:pt modelId="{4DE09CC9-433B-4065-B79A-D482437D64AD}">
      <dgm:prSet custT="1"/>
      <dgm:spPr/>
      <dgm:t>
        <a:bodyPr/>
        <a:lstStyle/>
        <a:p>
          <a:r>
            <a:rPr lang="en-AU" sz="1400"/>
            <a:t>  </a:t>
          </a:r>
          <a:r>
            <a:rPr lang="en-AU" sz="1400" b="1"/>
            <a:t>This Output does not contribute to the word count or time limit.</a:t>
          </a:r>
          <a:endParaRPr lang="en-AU" sz="1400" b="1" dirty="0"/>
        </a:p>
      </dgm:t>
    </dgm:pt>
    <dgm:pt modelId="{02D19288-D299-4996-AC10-C7F177DAD2DD}" type="parTrans" cxnId="{6A43ABC9-11D1-473F-81E8-0B8D5F1E7DED}">
      <dgm:prSet/>
      <dgm:spPr/>
      <dgm:t>
        <a:bodyPr/>
        <a:lstStyle/>
        <a:p>
          <a:endParaRPr lang="en-AU"/>
        </a:p>
      </dgm:t>
    </dgm:pt>
    <dgm:pt modelId="{0649BA15-1F95-4B62-AE15-932B0AC78FC9}" type="sibTrans" cxnId="{6A43ABC9-11D1-473F-81E8-0B8D5F1E7DED}">
      <dgm:prSet/>
      <dgm:spPr/>
      <dgm:t>
        <a:bodyPr/>
        <a:lstStyle/>
        <a:p>
          <a:endParaRPr lang="en-AU"/>
        </a:p>
      </dgm:t>
    </dgm:pt>
    <dgm:pt modelId="{B37338D6-1F73-435B-9536-58152C593F4E}">
      <dgm:prSet custT="1"/>
      <dgm:spPr/>
      <dgm:t>
        <a:bodyPr/>
        <a:lstStyle/>
        <a:p>
          <a:r>
            <a:rPr lang="en-AU" sz="1400"/>
            <a:t>  Written appraisals are a  </a:t>
          </a:r>
          <a:r>
            <a:rPr lang="en-AU" sz="1400" b="1"/>
            <a:t>maximum of 1000 words, or 6 minutes </a:t>
          </a:r>
          <a:r>
            <a:rPr lang="en-AU" sz="1400"/>
            <a:t>of oral and multimodal.</a:t>
          </a:r>
          <a:endParaRPr lang="en-AU" sz="1400" dirty="0"/>
        </a:p>
      </dgm:t>
    </dgm:pt>
    <dgm:pt modelId="{B34C2A99-6DB8-480F-978B-A5E6C4FDEC86}" type="parTrans" cxnId="{962BE4C3-A804-444F-9522-15EA051EF759}">
      <dgm:prSet/>
      <dgm:spPr/>
      <dgm:t>
        <a:bodyPr/>
        <a:lstStyle/>
        <a:p>
          <a:endParaRPr lang="en-AU"/>
        </a:p>
      </dgm:t>
    </dgm:pt>
    <dgm:pt modelId="{9ACD202A-9FDE-4522-B70B-1A845D5BD423}" type="sibTrans" cxnId="{962BE4C3-A804-444F-9522-15EA051EF759}">
      <dgm:prSet/>
      <dgm:spPr/>
      <dgm:t>
        <a:bodyPr/>
        <a:lstStyle/>
        <a:p>
          <a:endParaRPr lang="en-AU"/>
        </a:p>
      </dgm:t>
    </dgm:pt>
    <dgm:pt modelId="{3EF21C5F-8579-48DD-84ED-A817CB7F56D8}">
      <dgm:prSet custT="1"/>
      <dgm:spPr/>
      <dgm:t>
        <a:bodyPr/>
        <a:lstStyle/>
        <a:p>
          <a:r>
            <a:rPr lang="en-AU" sz="1400"/>
            <a:t>  Appraisals include </a:t>
          </a:r>
          <a:r>
            <a:rPr lang="en-AU" sz="1400" b="1"/>
            <a:t>anticipating future benefits</a:t>
          </a:r>
          <a:r>
            <a:rPr lang="en-AU" sz="1400"/>
            <a:t>, such as skill transfer, knowledge application, and building connections</a:t>
          </a:r>
          <a:r>
            <a:rPr lang="en-AU" sz="1600"/>
            <a:t>.</a:t>
          </a:r>
          <a:endParaRPr lang="en-AU" sz="1600" dirty="0"/>
        </a:p>
      </dgm:t>
    </dgm:pt>
    <dgm:pt modelId="{CFA97703-5DF3-4C4E-9942-6F997AB44D4B}" type="parTrans" cxnId="{A2C00A67-4491-4F92-A8E3-9C931001B8D9}">
      <dgm:prSet/>
      <dgm:spPr/>
      <dgm:t>
        <a:bodyPr/>
        <a:lstStyle/>
        <a:p>
          <a:endParaRPr lang="en-AU"/>
        </a:p>
      </dgm:t>
    </dgm:pt>
    <dgm:pt modelId="{87D98CAE-2B40-48DE-8C68-90922552AB37}" type="sibTrans" cxnId="{A2C00A67-4491-4F92-A8E3-9C931001B8D9}">
      <dgm:prSet/>
      <dgm:spPr/>
      <dgm:t>
        <a:bodyPr/>
        <a:lstStyle/>
        <a:p>
          <a:endParaRPr lang="en-AU"/>
        </a:p>
      </dgm:t>
    </dgm:pt>
    <dgm:pt modelId="{DA41C9C7-D9A7-49D3-9DD1-4C62C9495475}">
      <dgm:prSet custT="1"/>
      <dgm:spPr/>
      <dgm:t>
        <a:bodyPr/>
        <a:lstStyle/>
        <a:p>
          <a:r>
            <a:rPr lang="en-AU" sz="1400"/>
            <a:t>  Students </a:t>
          </a:r>
          <a:r>
            <a:rPr lang="en-AU" sz="1400" b="1"/>
            <a:t>exhibit their Output of Learning</a:t>
          </a:r>
          <a:r>
            <a:rPr lang="en-AU" sz="1400"/>
            <a:t>, assessing it in relation to personal learning development and chosen goals.</a:t>
          </a:r>
          <a:endParaRPr lang="en-AU" sz="1400" dirty="0"/>
        </a:p>
      </dgm:t>
    </dgm:pt>
    <dgm:pt modelId="{3DCA40E2-5E0E-445E-926E-0F8A5ED419B0}" type="parTrans" cxnId="{806C236E-1D7E-453B-8BBF-ADF4BA9833A3}">
      <dgm:prSet/>
      <dgm:spPr/>
      <dgm:t>
        <a:bodyPr/>
        <a:lstStyle/>
        <a:p>
          <a:endParaRPr lang="en-AU"/>
        </a:p>
      </dgm:t>
    </dgm:pt>
    <dgm:pt modelId="{0C2CA5AB-0DA0-4A3C-8BDC-A778EF4F36FE}" type="sibTrans" cxnId="{806C236E-1D7E-453B-8BBF-ADF4BA9833A3}">
      <dgm:prSet/>
      <dgm:spPr/>
      <dgm:t>
        <a:bodyPr/>
        <a:lstStyle/>
        <a:p>
          <a:endParaRPr lang="en-AU"/>
        </a:p>
      </dgm:t>
    </dgm:pt>
    <dgm:pt modelId="{71B3E057-87AE-4CC6-81B3-1A0C81B68E69}">
      <dgm:prSet custT="1"/>
      <dgm:spPr/>
      <dgm:t>
        <a:bodyPr/>
        <a:lstStyle/>
        <a:p>
          <a:r>
            <a:rPr lang="en-AU" sz="1800" dirty="0"/>
            <a:t> </a:t>
          </a:r>
          <a:r>
            <a:rPr lang="en-AU" sz="1600" dirty="0"/>
            <a:t> </a:t>
          </a:r>
          <a:r>
            <a:rPr lang="en-AU" sz="1400" dirty="0"/>
            <a:t>Students </a:t>
          </a:r>
          <a:r>
            <a:rPr lang="en-AU" sz="1400" b="1" dirty="0"/>
            <a:t>showcase their Output of Learning </a:t>
          </a:r>
          <a:r>
            <a:rPr lang="en-AU" sz="1400" dirty="0"/>
            <a:t>to demonstrate progress or achievement of Learning Goals.</a:t>
          </a:r>
        </a:p>
      </dgm:t>
    </dgm:pt>
    <dgm:pt modelId="{F7E71196-1C0D-4A66-A3EC-6F4A3B4FF3F2}" type="sibTrans" cxnId="{780B7ECC-5BB4-4667-9F07-2DE35177363F}">
      <dgm:prSet/>
      <dgm:spPr/>
      <dgm:t>
        <a:bodyPr/>
        <a:lstStyle/>
        <a:p>
          <a:endParaRPr lang="en-AU"/>
        </a:p>
      </dgm:t>
    </dgm:pt>
    <dgm:pt modelId="{62AD3067-7581-4030-9472-C41203B9CD06}" type="parTrans" cxnId="{780B7ECC-5BB4-4667-9F07-2DE35177363F}">
      <dgm:prSet/>
      <dgm:spPr/>
      <dgm:t>
        <a:bodyPr/>
        <a:lstStyle/>
        <a:p>
          <a:endParaRPr lang="en-AU"/>
        </a:p>
      </dgm:t>
    </dgm:pt>
    <dgm:pt modelId="{4B049523-B52C-43AF-AFBE-D19F80D8D126}" type="pres">
      <dgm:prSet presAssocID="{BA2C4C6C-D1BE-43F5-8A46-3BC4159FB9A8}" presName="linear" presStyleCnt="0">
        <dgm:presLayoutVars>
          <dgm:dir/>
          <dgm:animLvl val="lvl"/>
          <dgm:resizeHandles val="exact"/>
        </dgm:presLayoutVars>
      </dgm:prSet>
      <dgm:spPr/>
    </dgm:pt>
    <dgm:pt modelId="{88C1EFBE-A9B5-42A8-BA48-F1FBAB3CD7AC}" type="pres">
      <dgm:prSet presAssocID="{54CCA681-1B38-4068-8FDE-C705FF33A673}" presName="parentLin" presStyleCnt="0"/>
      <dgm:spPr/>
    </dgm:pt>
    <dgm:pt modelId="{D00C6D45-A0EB-41FA-BC8F-42BDEECDF237}" type="pres">
      <dgm:prSet presAssocID="{54CCA681-1B38-4068-8FDE-C705FF33A673}" presName="parentLeftMargin" presStyleLbl="node1" presStyleIdx="0" presStyleCnt="2"/>
      <dgm:spPr/>
    </dgm:pt>
    <dgm:pt modelId="{2D131311-6927-4999-BB07-2E5782FCDC51}" type="pres">
      <dgm:prSet presAssocID="{54CCA681-1B38-4068-8FDE-C705FF33A673}" presName="parentText" presStyleLbl="node1" presStyleIdx="0" presStyleCnt="2" custScaleX="63603">
        <dgm:presLayoutVars>
          <dgm:chMax val="0"/>
          <dgm:bulletEnabled val="1"/>
        </dgm:presLayoutVars>
      </dgm:prSet>
      <dgm:spPr/>
    </dgm:pt>
    <dgm:pt modelId="{E37CFD31-7235-4F3D-8786-CB6574F6D291}" type="pres">
      <dgm:prSet presAssocID="{54CCA681-1B38-4068-8FDE-C705FF33A673}" presName="negativeSpace" presStyleCnt="0"/>
      <dgm:spPr/>
    </dgm:pt>
    <dgm:pt modelId="{A70E7864-8A47-4535-B051-30E459CCF5B1}" type="pres">
      <dgm:prSet presAssocID="{54CCA681-1B38-4068-8FDE-C705FF33A673}" presName="childText" presStyleLbl="conFgAcc1" presStyleIdx="0" presStyleCnt="2" custScaleY="89112">
        <dgm:presLayoutVars>
          <dgm:bulletEnabled val="1"/>
        </dgm:presLayoutVars>
      </dgm:prSet>
      <dgm:spPr/>
    </dgm:pt>
    <dgm:pt modelId="{4530A702-2FAD-4600-9AF9-B4181EC77F3E}" type="pres">
      <dgm:prSet presAssocID="{17F2250A-138F-4EF0-92C7-C4CE4BE1C2EF}" presName="spaceBetweenRectangles" presStyleCnt="0"/>
      <dgm:spPr/>
    </dgm:pt>
    <dgm:pt modelId="{320F9418-3198-49CC-BAC4-FE251115DC63}" type="pres">
      <dgm:prSet presAssocID="{BF86C32C-DE31-4880-BA3F-1D1321E38345}" presName="parentLin" presStyleCnt="0"/>
      <dgm:spPr/>
    </dgm:pt>
    <dgm:pt modelId="{998D2BD4-30A1-4B9F-9232-F812174A14F8}" type="pres">
      <dgm:prSet presAssocID="{BF86C32C-DE31-4880-BA3F-1D1321E38345}" presName="parentLeftMargin" presStyleLbl="node1" presStyleIdx="0" presStyleCnt="2"/>
      <dgm:spPr/>
    </dgm:pt>
    <dgm:pt modelId="{A97FE429-B3A2-4430-A74D-D7BC7C43BF3B}" type="pres">
      <dgm:prSet presAssocID="{BF86C32C-DE31-4880-BA3F-1D1321E38345}" presName="parentText" presStyleLbl="node1" presStyleIdx="1" presStyleCnt="2" custScaleX="38276" custScaleY="66962" custLinFactNeighborX="20098" custLinFactNeighborY="-34377">
        <dgm:presLayoutVars>
          <dgm:chMax val="0"/>
          <dgm:bulletEnabled val="1"/>
        </dgm:presLayoutVars>
      </dgm:prSet>
      <dgm:spPr/>
    </dgm:pt>
    <dgm:pt modelId="{21F0AAD5-9E2C-41FC-A7BD-4C6AF904EA4F}" type="pres">
      <dgm:prSet presAssocID="{BF86C32C-DE31-4880-BA3F-1D1321E38345}" presName="negativeSpace" presStyleCnt="0"/>
      <dgm:spPr/>
    </dgm:pt>
    <dgm:pt modelId="{A0662106-351E-4502-8AAA-E08B6FEF9F98}" type="pres">
      <dgm:prSet presAssocID="{BF86C32C-DE31-4880-BA3F-1D1321E3834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AE6920A-8A5A-4454-B2DF-61593D46080D}" type="presOf" srcId="{54CCA681-1B38-4068-8FDE-C705FF33A673}" destId="{2D131311-6927-4999-BB07-2E5782FCDC51}" srcOrd="1" destOrd="0" presId="urn:microsoft.com/office/officeart/2005/8/layout/list1"/>
    <dgm:cxn modelId="{3B43D810-BA9C-4269-80A1-AFC8D7E30E65}" type="presOf" srcId="{4DE09CC9-433B-4065-B79A-D482437D64AD}" destId="{A70E7864-8A47-4535-B051-30E459CCF5B1}" srcOrd="0" destOrd="5" presId="urn:microsoft.com/office/officeart/2005/8/layout/list1"/>
    <dgm:cxn modelId="{E1549C16-A441-493A-A8FE-15EBC2FAB3F8}" type="presOf" srcId="{3EF21C5F-8579-48DD-84ED-A817CB7F56D8}" destId="{A70E7864-8A47-4535-B051-30E459CCF5B1}" srcOrd="0" destOrd="7" presId="urn:microsoft.com/office/officeart/2005/8/layout/list1"/>
    <dgm:cxn modelId="{F5DCD522-1966-4B64-9C41-1BD4E0CFFF57}" type="presOf" srcId="{54CCA681-1B38-4068-8FDE-C705FF33A673}" destId="{D00C6D45-A0EB-41FA-BC8F-42BDEECDF237}" srcOrd="0" destOrd="0" presId="urn:microsoft.com/office/officeart/2005/8/layout/list1"/>
    <dgm:cxn modelId="{2F51E734-522D-4657-996D-D458F99E3886}" type="presOf" srcId="{D65DAB6B-5227-49FA-842E-20DD322552C6}" destId="{A70E7864-8A47-4535-B051-30E459CCF5B1}" srcOrd="0" destOrd="2" presId="urn:microsoft.com/office/officeart/2005/8/layout/list1"/>
    <dgm:cxn modelId="{F3232B65-688B-4AD6-AA6E-4A3B4FFDAB9B}" srcId="{54CCA681-1B38-4068-8FDE-C705FF33A673}" destId="{61F46AAD-939F-4B38-9F68-5CC117FB9F4E}" srcOrd="0" destOrd="0" parTransId="{8A308228-B104-4610-8E7C-14C0D9A2BCE6}" sibTransId="{EA4D95B7-3835-4D05-BC20-01731B8EE969}"/>
    <dgm:cxn modelId="{6D5A1A66-F677-4377-86E2-0770DB599AFA}" srcId="{BA2C4C6C-D1BE-43F5-8A46-3BC4159FB9A8}" destId="{BF86C32C-DE31-4880-BA3F-1D1321E38345}" srcOrd="1" destOrd="0" parTransId="{41A6D1DB-8560-4AFF-9F78-71D8E20CF264}" sibTransId="{81DE025D-5312-4633-A4FE-415D72A666F3}"/>
    <dgm:cxn modelId="{A2C00A67-4491-4F92-A8E3-9C931001B8D9}" srcId="{54CCA681-1B38-4068-8FDE-C705FF33A673}" destId="{3EF21C5F-8579-48DD-84ED-A817CB7F56D8}" srcOrd="7" destOrd="0" parTransId="{CFA97703-5DF3-4C4E-9942-6F997AB44D4B}" sibTransId="{87D98CAE-2B40-48DE-8C68-90922552AB37}"/>
    <dgm:cxn modelId="{433CD869-75D2-4D0F-BFDB-658C9055F28F}" type="presOf" srcId="{DA41C9C7-D9A7-49D3-9DD1-4C62C9495475}" destId="{A70E7864-8A47-4535-B051-30E459CCF5B1}" srcOrd="0" destOrd="4" presId="urn:microsoft.com/office/officeart/2005/8/layout/list1"/>
    <dgm:cxn modelId="{0DB2FB69-4530-4D24-9039-EE44D1B6D906}" type="presOf" srcId="{2A4F3738-31FA-4639-8F13-AD452AF434D9}" destId="{A0662106-351E-4502-8AAA-E08B6FEF9F98}" srcOrd="0" destOrd="0" presId="urn:microsoft.com/office/officeart/2005/8/layout/list1"/>
    <dgm:cxn modelId="{13BE7E6C-BEAC-4C53-89D2-B90D329DEDFE}" type="presOf" srcId="{BA2C4C6C-D1BE-43F5-8A46-3BC4159FB9A8}" destId="{4B049523-B52C-43AF-AFBE-D19F80D8D126}" srcOrd="0" destOrd="0" presId="urn:microsoft.com/office/officeart/2005/8/layout/list1"/>
    <dgm:cxn modelId="{806C236E-1D7E-453B-8BBF-ADF4BA9833A3}" srcId="{54CCA681-1B38-4068-8FDE-C705FF33A673}" destId="{DA41C9C7-D9A7-49D3-9DD1-4C62C9495475}" srcOrd="4" destOrd="0" parTransId="{3DCA40E2-5E0E-445E-926E-0F8A5ED419B0}" sibTransId="{0C2CA5AB-0DA0-4A3C-8BDC-A778EF4F36FE}"/>
    <dgm:cxn modelId="{9D2F2054-3CD8-49A7-B3FB-B9E264368913}" type="presOf" srcId="{B37338D6-1F73-435B-9536-58152C593F4E}" destId="{A70E7864-8A47-4535-B051-30E459CCF5B1}" srcOrd="0" destOrd="6" presId="urn:microsoft.com/office/officeart/2005/8/layout/list1"/>
    <dgm:cxn modelId="{21E02155-4ECE-4844-8139-F7CFC9C755F6}" srcId="{54CCA681-1B38-4068-8FDE-C705FF33A673}" destId="{820DE5FD-0AB6-4585-8C5B-3CB314B1DD53}" srcOrd="3" destOrd="0" parTransId="{654A0A45-0022-46D4-8711-B284C868E0CF}" sibTransId="{FD5CEF78-ADC0-40A6-8DBD-E421311C9BF4}"/>
    <dgm:cxn modelId="{1154F488-8D1B-4B2C-A42E-E8656F1DD9AA}" type="presOf" srcId="{820DE5FD-0AB6-4585-8C5B-3CB314B1DD53}" destId="{A70E7864-8A47-4535-B051-30E459CCF5B1}" srcOrd="0" destOrd="3" presId="urn:microsoft.com/office/officeart/2005/8/layout/list1"/>
    <dgm:cxn modelId="{E31D648A-DDDD-4E72-9FA2-25B7B5DA4065}" type="presOf" srcId="{BF86C32C-DE31-4880-BA3F-1D1321E38345}" destId="{998D2BD4-30A1-4B9F-9232-F812174A14F8}" srcOrd="0" destOrd="0" presId="urn:microsoft.com/office/officeart/2005/8/layout/list1"/>
    <dgm:cxn modelId="{BF71F6A6-57E8-47E6-B4C8-2D22AEA0DB6B}" srcId="{BF86C32C-DE31-4880-BA3F-1D1321E38345}" destId="{2A4F3738-31FA-4639-8F13-AD452AF434D9}" srcOrd="0" destOrd="0" parTransId="{D93F38A2-DA9C-4594-81A3-CF41597F07EE}" sibTransId="{7247EB50-2C10-4247-B524-8C697115C968}"/>
    <dgm:cxn modelId="{2616F2B4-E7D4-498B-9928-93F31B0D7426}" srcId="{BA2C4C6C-D1BE-43F5-8A46-3BC4159FB9A8}" destId="{54CCA681-1B38-4068-8FDE-C705FF33A673}" srcOrd="0" destOrd="0" parTransId="{8D2D4C9F-2CFF-40C2-BB14-E965534FB5A8}" sibTransId="{17F2250A-138F-4EF0-92C7-C4CE4BE1C2EF}"/>
    <dgm:cxn modelId="{75A467C1-31DD-4276-8422-C3F6145FD9DE}" srcId="{54CCA681-1B38-4068-8FDE-C705FF33A673}" destId="{D65DAB6B-5227-49FA-842E-20DD322552C6}" srcOrd="2" destOrd="0" parTransId="{482D064C-010E-40F0-B007-9DEDD78BB936}" sibTransId="{99D3AE23-4F28-42CC-A507-7F5659194BE3}"/>
    <dgm:cxn modelId="{962BE4C3-A804-444F-9522-15EA051EF759}" srcId="{54CCA681-1B38-4068-8FDE-C705FF33A673}" destId="{B37338D6-1F73-435B-9536-58152C593F4E}" srcOrd="6" destOrd="0" parTransId="{B34C2A99-6DB8-480F-978B-A5E6C4FDEC86}" sibTransId="{9ACD202A-9FDE-4522-B70B-1A845D5BD423}"/>
    <dgm:cxn modelId="{6A43ABC9-11D1-473F-81E8-0B8D5F1E7DED}" srcId="{54CCA681-1B38-4068-8FDE-C705FF33A673}" destId="{4DE09CC9-433B-4065-B79A-D482437D64AD}" srcOrd="5" destOrd="0" parTransId="{02D19288-D299-4996-AC10-C7F177DAD2DD}" sibTransId="{0649BA15-1F95-4B62-AE15-932B0AC78FC9}"/>
    <dgm:cxn modelId="{0464F7C9-C5B4-4356-A8EB-0E8AD70A44FD}" type="presOf" srcId="{BF86C32C-DE31-4880-BA3F-1D1321E38345}" destId="{A97FE429-B3A2-4430-A74D-D7BC7C43BF3B}" srcOrd="1" destOrd="0" presId="urn:microsoft.com/office/officeart/2005/8/layout/list1"/>
    <dgm:cxn modelId="{780B7ECC-5BB4-4667-9F07-2DE35177363F}" srcId="{54CCA681-1B38-4068-8FDE-C705FF33A673}" destId="{71B3E057-87AE-4CC6-81B3-1A0C81B68E69}" srcOrd="1" destOrd="0" parTransId="{62AD3067-7581-4030-9472-C41203B9CD06}" sibTransId="{F7E71196-1C0D-4A66-A3EC-6F4A3B4FF3F2}"/>
    <dgm:cxn modelId="{E725E5EA-DFED-479A-B0E1-BC8242BB6C4C}" type="presOf" srcId="{61F46AAD-939F-4B38-9F68-5CC117FB9F4E}" destId="{A70E7864-8A47-4535-B051-30E459CCF5B1}" srcOrd="0" destOrd="0" presId="urn:microsoft.com/office/officeart/2005/8/layout/list1"/>
    <dgm:cxn modelId="{361399F8-991A-42E0-9720-78DC46275BD8}" type="presOf" srcId="{71B3E057-87AE-4CC6-81B3-1A0C81B68E69}" destId="{A70E7864-8A47-4535-B051-30E459CCF5B1}" srcOrd="0" destOrd="1" presId="urn:microsoft.com/office/officeart/2005/8/layout/list1"/>
    <dgm:cxn modelId="{7EF3B941-B69C-4ABE-86E6-F3FBDFC0C415}" type="presParOf" srcId="{4B049523-B52C-43AF-AFBE-D19F80D8D126}" destId="{88C1EFBE-A9B5-42A8-BA48-F1FBAB3CD7AC}" srcOrd="0" destOrd="0" presId="urn:microsoft.com/office/officeart/2005/8/layout/list1"/>
    <dgm:cxn modelId="{C836CC69-2F43-45F4-8FCF-8BE7D2B6F084}" type="presParOf" srcId="{88C1EFBE-A9B5-42A8-BA48-F1FBAB3CD7AC}" destId="{D00C6D45-A0EB-41FA-BC8F-42BDEECDF237}" srcOrd="0" destOrd="0" presId="urn:microsoft.com/office/officeart/2005/8/layout/list1"/>
    <dgm:cxn modelId="{43D1200B-9CE6-426A-86F3-64B7EC6C6D36}" type="presParOf" srcId="{88C1EFBE-A9B5-42A8-BA48-F1FBAB3CD7AC}" destId="{2D131311-6927-4999-BB07-2E5782FCDC51}" srcOrd="1" destOrd="0" presId="urn:microsoft.com/office/officeart/2005/8/layout/list1"/>
    <dgm:cxn modelId="{A83C458A-93D4-4544-94C3-C31663E0B4CA}" type="presParOf" srcId="{4B049523-B52C-43AF-AFBE-D19F80D8D126}" destId="{E37CFD31-7235-4F3D-8786-CB6574F6D291}" srcOrd="1" destOrd="0" presId="urn:microsoft.com/office/officeart/2005/8/layout/list1"/>
    <dgm:cxn modelId="{8247F14D-B6D7-4C3C-A8A3-2B027C0C5EB7}" type="presParOf" srcId="{4B049523-B52C-43AF-AFBE-D19F80D8D126}" destId="{A70E7864-8A47-4535-B051-30E459CCF5B1}" srcOrd="2" destOrd="0" presId="urn:microsoft.com/office/officeart/2005/8/layout/list1"/>
    <dgm:cxn modelId="{1B0D2580-3874-46E2-BB2C-42F1DA9CCB3E}" type="presParOf" srcId="{4B049523-B52C-43AF-AFBE-D19F80D8D126}" destId="{4530A702-2FAD-4600-9AF9-B4181EC77F3E}" srcOrd="3" destOrd="0" presId="urn:microsoft.com/office/officeart/2005/8/layout/list1"/>
    <dgm:cxn modelId="{378CBBDA-EC7A-4C93-ABE9-E75699175104}" type="presParOf" srcId="{4B049523-B52C-43AF-AFBE-D19F80D8D126}" destId="{320F9418-3198-49CC-BAC4-FE251115DC63}" srcOrd="4" destOrd="0" presId="urn:microsoft.com/office/officeart/2005/8/layout/list1"/>
    <dgm:cxn modelId="{30E8991E-B86B-4E42-8D22-97BFC8789776}" type="presParOf" srcId="{320F9418-3198-49CC-BAC4-FE251115DC63}" destId="{998D2BD4-30A1-4B9F-9232-F812174A14F8}" srcOrd="0" destOrd="0" presId="urn:microsoft.com/office/officeart/2005/8/layout/list1"/>
    <dgm:cxn modelId="{EBE6156D-1D6A-4BCB-936A-F0D6DC715F26}" type="presParOf" srcId="{320F9418-3198-49CC-BAC4-FE251115DC63}" destId="{A97FE429-B3A2-4430-A74D-D7BC7C43BF3B}" srcOrd="1" destOrd="0" presId="urn:microsoft.com/office/officeart/2005/8/layout/list1"/>
    <dgm:cxn modelId="{57BDBE73-D914-4D49-ACF2-DCFDA440A858}" type="presParOf" srcId="{4B049523-B52C-43AF-AFBE-D19F80D8D126}" destId="{21F0AAD5-9E2C-41FC-A7BD-4C6AF904EA4F}" srcOrd="5" destOrd="0" presId="urn:microsoft.com/office/officeart/2005/8/layout/list1"/>
    <dgm:cxn modelId="{7BB9C56E-8983-413C-9474-C0B58D7024FE}" type="presParOf" srcId="{4B049523-B52C-43AF-AFBE-D19F80D8D126}" destId="{A0662106-351E-4502-8AAA-E08B6FEF9F9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7864-8A47-4535-B051-30E459CCF5B1}">
      <dsp:nvSpPr>
        <dsp:cNvPr id="0" name=""/>
        <dsp:cNvSpPr/>
      </dsp:nvSpPr>
      <dsp:spPr>
        <a:xfrm>
          <a:off x="0" y="358154"/>
          <a:ext cx="10813773" cy="235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69" tIns="354076" rIns="83926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b="1" kern="1200"/>
            <a:t>Personal Learning Goal exploration</a:t>
          </a:r>
          <a:r>
            <a:rPr lang="en-AU" sz="1700" kern="1200"/>
            <a:t>, that has</a:t>
          </a:r>
          <a:r>
            <a:rPr lang="en-AU" sz="1700" b="1" kern="1200"/>
            <a:t> value and purpose</a:t>
          </a:r>
          <a:r>
            <a:rPr lang="en-AU" sz="1700" kern="1200"/>
            <a:t>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/>
            <a:t>Selection of r</a:t>
          </a:r>
          <a:r>
            <a:rPr lang="en-AU" sz="1700" b="1" kern="1200"/>
            <a:t>elevant strategies</a:t>
          </a:r>
          <a:r>
            <a:rPr lang="en-AU" sz="1700" kern="1200"/>
            <a:t>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/>
            <a:t>Actively </a:t>
          </a:r>
          <a:r>
            <a:rPr lang="en-AU" sz="1700" b="1" kern="1200"/>
            <a:t>seek feedback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kern="1200"/>
            <a:t>Demonstrate </a:t>
          </a:r>
          <a:r>
            <a:rPr lang="en-AU" sz="1700" b="1" kern="1200"/>
            <a:t>agency</a:t>
          </a:r>
          <a:r>
            <a:rPr lang="en-AU" sz="1700" kern="1200"/>
            <a:t> and </a:t>
          </a:r>
          <a:r>
            <a:rPr lang="en-AU" sz="1700" b="1" kern="1200"/>
            <a:t>reflection</a:t>
          </a:r>
          <a:r>
            <a:rPr lang="en-AU" sz="1700" kern="1200"/>
            <a:t>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b="1" kern="1200"/>
            <a:t>Unlimited Natural evidence of learning </a:t>
          </a:r>
          <a:r>
            <a:rPr lang="en-AU" sz="1700" kern="1200"/>
            <a:t>(photos, articles, etc.).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b="1" kern="1200"/>
            <a:t>N</a:t>
          </a:r>
          <a:r>
            <a:rPr lang="en-AU" sz="1700" b="1" i="0" kern="1200" baseline="0"/>
            <a:t>o prescribed assessment conditions</a:t>
          </a:r>
          <a:r>
            <a:rPr lang="en-AU" sz="1700" b="0" i="0" kern="1200" baseline="0"/>
            <a:t>, evidence, including the volume of work and hours spent, should be equal to that </a:t>
          </a:r>
          <a:r>
            <a:rPr lang="en-AU" sz="1700" kern="1200"/>
            <a:t>of </a:t>
          </a:r>
          <a:r>
            <a:rPr lang="en-AU" sz="1700" b="1" i="0" kern="1200" baseline="0"/>
            <a:t>a 10 credit, Stage 2 subject</a:t>
          </a:r>
          <a:r>
            <a:rPr lang="en-AU" sz="1700" b="0" i="0" kern="1200" baseline="0"/>
            <a:t>. </a:t>
          </a:r>
          <a:endParaRPr lang="en-US" sz="1700" kern="1200"/>
        </a:p>
      </dsp:txBody>
      <dsp:txXfrm>
        <a:off x="0" y="358154"/>
        <a:ext cx="10813773" cy="2356200"/>
      </dsp:txXfrm>
    </dsp:sp>
    <dsp:sp modelId="{2D131311-6927-4999-BB07-2E5782FCDC51}">
      <dsp:nvSpPr>
        <dsp:cNvPr id="0" name=""/>
        <dsp:cNvSpPr/>
      </dsp:nvSpPr>
      <dsp:spPr>
        <a:xfrm>
          <a:off x="540688" y="107234"/>
          <a:ext cx="756964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14" tIns="0" rIns="28611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/>
            <a:t>Assessment Type 1: Portfolio </a:t>
          </a:r>
          <a:endParaRPr lang="en-US" sz="1700" kern="1200"/>
        </a:p>
      </dsp:txBody>
      <dsp:txXfrm>
        <a:off x="565186" y="131732"/>
        <a:ext cx="7520645" cy="452844"/>
      </dsp:txXfrm>
    </dsp:sp>
    <dsp:sp modelId="{A0662106-351E-4502-8AAA-E08B6FEF9F98}">
      <dsp:nvSpPr>
        <dsp:cNvPr id="0" name=""/>
        <dsp:cNvSpPr/>
      </dsp:nvSpPr>
      <dsp:spPr>
        <a:xfrm>
          <a:off x="0" y="3057074"/>
          <a:ext cx="10813773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69" tIns="354076" rIns="83926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b="1" kern="1200"/>
            <a:t>Exploring</a:t>
          </a:r>
          <a:r>
            <a:rPr lang="en-AU" sz="1700" kern="1200"/>
            <a:t> (E1, E2, E3)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700" b="1" kern="1200"/>
            <a:t>Planning and Acting </a:t>
          </a:r>
          <a:r>
            <a:rPr lang="en-AU" sz="1700" kern="1200"/>
            <a:t>(PA1).</a:t>
          </a:r>
          <a:endParaRPr lang="en-US" sz="1700" kern="1200"/>
        </a:p>
      </dsp:txBody>
      <dsp:txXfrm>
        <a:off x="0" y="3057074"/>
        <a:ext cx="10813773" cy="990675"/>
      </dsp:txXfrm>
    </dsp:sp>
    <dsp:sp modelId="{A97FE429-B3A2-4430-A74D-D7BC7C43BF3B}">
      <dsp:nvSpPr>
        <dsp:cNvPr id="0" name=""/>
        <dsp:cNvSpPr/>
      </dsp:nvSpPr>
      <dsp:spPr>
        <a:xfrm>
          <a:off x="540688" y="2806154"/>
          <a:ext cx="756964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14" tIns="0" rIns="28611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/>
            <a:t>Criteria: </a:t>
          </a:r>
          <a:endParaRPr lang="en-US" sz="1700" kern="1200"/>
        </a:p>
      </dsp:txBody>
      <dsp:txXfrm>
        <a:off x="565186" y="2830652"/>
        <a:ext cx="7520645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BA14A-9176-4772-8E0E-1F1572A55878}">
      <dsp:nvSpPr>
        <dsp:cNvPr id="0" name=""/>
        <dsp:cNvSpPr/>
      </dsp:nvSpPr>
      <dsp:spPr>
        <a:xfrm>
          <a:off x="3991" y="617506"/>
          <a:ext cx="2160900" cy="129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Discuss learning progress </a:t>
          </a:r>
          <a:r>
            <a:rPr lang="en-AU" sz="1600" kern="1200"/>
            <a:t>related to the intended Learning Goal.</a:t>
          </a:r>
          <a:endParaRPr lang="en-US" sz="1600" kern="1200"/>
        </a:p>
      </dsp:txBody>
      <dsp:txXfrm>
        <a:off x="3991" y="617506"/>
        <a:ext cx="2160900" cy="1296540"/>
      </dsp:txXfrm>
    </dsp:sp>
    <dsp:sp modelId="{D6F0FE63-EB4E-47E4-8D98-CE5D5E22A752}">
      <dsp:nvSpPr>
        <dsp:cNvPr id="0" name=""/>
        <dsp:cNvSpPr/>
      </dsp:nvSpPr>
      <dsp:spPr>
        <a:xfrm>
          <a:off x="2380981" y="617506"/>
          <a:ext cx="2160900" cy="129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Use Portfolio examples as evidence </a:t>
          </a:r>
          <a:r>
            <a:rPr lang="en-AU" sz="1600" kern="1200"/>
            <a:t>and reference points.</a:t>
          </a:r>
          <a:endParaRPr lang="en-US" sz="1600" kern="1200"/>
        </a:p>
      </dsp:txBody>
      <dsp:txXfrm>
        <a:off x="2380981" y="617506"/>
        <a:ext cx="2160900" cy="1296540"/>
      </dsp:txXfrm>
    </dsp:sp>
    <dsp:sp modelId="{E9CD5182-A4EC-43AA-8594-9739112CD94E}">
      <dsp:nvSpPr>
        <dsp:cNvPr id="0" name=""/>
        <dsp:cNvSpPr/>
      </dsp:nvSpPr>
      <dsp:spPr>
        <a:xfrm>
          <a:off x="4757971" y="617506"/>
          <a:ext cx="2160900" cy="129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Evaluate impact of strategies, perspectives, and feedback.</a:t>
          </a:r>
          <a:endParaRPr lang="en-US" sz="1600" kern="1200"/>
        </a:p>
      </dsp:txBody>
      <dsp:txXfrm>
        <a:off x="4757971" y="617506"/>
        <a:ext cx="2160900" cy="1296540"/>
      </dsp:txXfrm>
    </dsp:sp>
    <dsp:sp modelId="{2E7E11F3-6AE6-4EE1-A282-C75001E0B27E}">
      <dsp:nvSpPr>
        <dsp:cNvPr id="0" name=""/>
        <dsp:cNvSpPr/>
      </dsp:nvSpPr>
      <dsp:spPr>
        <a:xfrm>
          <a:off x="7134961" y="617506"/>
          <a:ext cx="2160900" cy="129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Explain and appraise decisions </a:t>
          </a:r>
          <a:r>
            <a:rPr lang="en-AU" sz="1600" kern="1200" dirty="0"/>
            <a:t>at each Progress Check.</a:t>
          </a:r>
          <a:endParaRPr lang="en-US" sz="1600" kern="1200" dirty="0"/>
        </a:p>
      </dsp:txBody>
      <dsp:txXfrm>
        <a:off x="7134961" y="617506"/>
        <a:ext cx="2160900" cy="1296540"/>
      </dsp:txXfrm>
    </dsp:sp>
    <dsp:sp modelId="{3E2B0853-1E02-462D-8D33-BBF10939F818}">
      <dsp:nvSpPr>
        <dsp:cNvPr id="0" name=""/>
        <dsp:cNvSpPr/>
      </dsp:nvSpPr>
      <dsp:spPr>
        <a:xfrm>
          <a:off x="9511951" y="617506"/>
          <a:ext cx="2160900" cy="129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Display metacognitive skills through retrospective and prospective reflection.</a:t>
          </a:r>
          <a:endParaRPr lang="en-US" sz="1600" kern="1200"/>
        </a:p>
      </dsp:txBody>
      <dsp:txXfrm>
        <a:off x="9511951" y="617506"/>
        <a:ext cx="2160900" cy="1296540"/>
      </dsp:txXfrm>
    </dsp:sp>
    <dsp:sp modelId="{18B0ADD8-368A-4481-958F-331081BB46F0}">
      <dsp:nvSpPr>
        <dsp:cNvPr id="0" name=""/>
        <dsp:cNvSpPr/>
      </dsp:nvSpPr>
      <dsp:spPr>
        <a:xfrm>
          <a:off x="3991" y="2130137"/>
          <a:ext cx="2160900" cy="129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Progress Checks strategically occur, chosen collaboratively by student and teacher.</a:t>
          </a:r>
          <a:endParaRPr lang="en-US" sz="1600" kern="1200"/>
        </a:p>
      </dsp:txBody>
      <dsp:txXfrm>
        <a:off x="3991" y="2130137"/>
        <a:ext cx="2160900" cy="1296540"/>
      </dsp:txXfrm>
    </dsp:sp>
    <dsp:sp modelId="{7C83A81A-E87D-4051-8C47-76A593A929D3}">
      <dsp:nvSpPr>
        <dsp:cNvPr id="0" name=""/>
        <dsp:cNvSpPr/>
      </dsp:nvSpPr>
      <dsp:spPr>
        <a:xfrm>
          <a:off x="2380981" y="2130137"/>
          <a:ext cx="2160900" cy="129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Allow sufficient time </a:t>
          </a:r>
          <a:r>
            <a:rPr lang="en-AU" sz="1600" kern="1200"/>
            <a:t>between Progress Checks and Appraisal for development.</a:t>
          </a:r>
          <a:endParaRPr lang="en-US" sz="1600" kern="1200"/>
        </a:p>
      </dsp:txBody>
      <dsp:txXfrm>
        <a:off x="2380981" y="2130137"/>
        <a:ext cx="2160900" cy="1296540"/>
      </dsp:txXfrm>
    </dsp:sp>
    <dsp:sp modelId="{5ADF541A-6FC8-4AA1-BED1-14A62A4935D0}">
      <dsp:nvSpPr>
        <dsp:cNvPr id="0" name=""/>
        <dsp:cNvSpPr/>
      </dsp:nvSpPr>
      <dsp:spPr>
        <a:xfrm>
          <a:off x="4757971" y="2130137"/>
          <a:ext cx="2160900" cy="129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Evidence may be written, oral, or multimodal.</a:t>
          </a:r>
          <a:endParaRPr lang="en-US" sz="1600" kern="1200"/>
        </a:p>
      </dsp:txBody>
      <dsp:txXfrm>
        <a:off x="4757971" y="2130137"/>
        <a:ext cx="2160900" cy="1296540"/>
      </dsp:txXfrm>
    </dsp:sp>
    <dsp:sp modelId="{098C2922-2D9B-4F78-BA8B-2CF3C235983B}">
      <dsp:nvSpPr>
        <dsp:cNvPr id="0" name=""/>
        <dsp:cNvSpPr/>
      </dsp:nvSpPr>
      <dsp:spPr>
        <a:xfrm>
          <a:off x="7134961" y="2130137"/>
          <a:ext cx="2160900" cy="129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-Authentic evidence for moderation, not contrived.</a:t>
          </a:r>
          <a:endParaRPr lang="en-US" sz="1600" kern="1200"/>
        </a:p>
      </dsp:txBody>
      <dsp:txXfrm>
        <a:off x="7134961" y="2130137"/>
        <a:ext cx="2160900" cy="1296540"/>
      </dsp:txXfrm>
    </dsp:sp>
    <dsp:sp modelId="{B04A2A14-C826-42FE-B56D-B394B15CC5DC}">
      <dsp:nvSpPr>
        <dsp:cNvPr id="0" name=""/>
        <dsp:cNvSpPr/>
      </dsp:nvSpPr>
      <dsp:spPr>
        <a:xfrm>
          <a:off x="9511951" y="2130137"/>
          <a:ext cx="2160900" cy="129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Criteria: 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b="1" kern="1200"/>
            <a:t>Planning and Acting </a:t>
          </a:r>
          <a:r>
            <a:rPr lang="en-AU" sz="1200" kern="1200"/>
            <a:t>(PA2, PA3) • </a:t>
          </a:r>
          <a:r>
            <a:rPr lang="en-AU" sz="1200" b="1" kern="1200"/>
            <a:t>Appraising</a:t>
          </a:r>
          <a:r>
            <a:rPr lang="en-AU" sz="1200" kern="1200"/>
            <a:t> (A2)</a:t>
          </a:r>
          <a:endParaRPr lang="en-US" sz="1200" kern="1200"/>
        </a:p>
      </dsp:txBody>
      <dsp:txXfrm>
        <a:off x="9511951" y="2130137"/>
        <a:ext cx="2160900" cy="1296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7864-8A47-4535-B051-30E459CCF5B1}">
      <dsp:nvSpPr>
        <dsp:cNvPr id="0" name=""/>
        <dsp:cNvSpPr/>
      </dsp:nvSpPr>
      <dsp:spPr>
        <a:xfrm>
          <a:off x="0" y="384019"/>
          <a:ext cx="10229979" cy="2647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960" tIns="166624" rIns="79396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 </a:t>
          </a:r>
          <a:r>
            <a:rPr lang="en-AU" sz="1600" kern="1200" dirty="0"/>
            <a:t> </a:t>
          </a:r>
          <a:r>
            <a:rPr lang="en-AU" sz="1400" kern="1200" dirty="0"/>
            <a:t>Students </a:t>
          </a:r>
          <a:r>
            <a:rPr lang="en-AU" sz="1400" b="1" kern="1200" dirty="0"/>
            <a:t>showcase their Output of Learning </a:t>
          </a:r>
          <a:r>
            <a:rPr lang="en-AU" sz="1400" kern="1200" dirty="0"/>
            <a:t>to demonstrate progress or achievement of Learning Goals.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/>
            <a:t>  The focus is on evaluating the </a:t>
          </a:r>
          <a:r>
            <a:rPr lang="en-AU" sz="1400" b="1" kern="1200"/>
            <a:t>significance and purpose of their learning experience for personal development.</a:t>
          </a:r>
          <a:endParaRPr lang="en-A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/>
            <a:t>  Students analyse the impact of strategies, perspectives, and feedback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/>
            <a:t>  Students </a:t>
          </a:r>
          <a:r>
            <a:rPr lang="en-AU" sz="1400" b="1" kern="1200"/>
            <a:t>exhibit their Output of Learning</a:t>
          </a:r>
          <a:r>
            <a:rPr lang="en-AU" sz="1400" kern="1200"/>
            <a:t>, assessing it in relation to personal learning development and chosen goals.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/>
            <a:t>  </a:t>
          </a:r>
          <a:r>
            <a:rPr lang="en-AU" sz="1400" b="1" kern="1200"/>
            <a:t>This Output does not contribute to the word count or time limit.</a:t>
          </a:r>
          <a:endParaRPr lang="en-A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/>
            <a:t>  Written appraisals are a  </a:t>
          </a:r>
          <a:r>
            <a:rPr lang="en-AU" sz="1400" b="1" kern="1200"/>
            <a:t>maximum of 1000 words, or 6 minutes </a:t>
          </a:r>
          <a:r>
            <a:rPr lang="en-AU" sz="1400" kern="1200"/>
            <a:t>of oral and multimodal.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/>
            <a:t>  Appraisals include </a:t>
          </a:r>
          <a:r>
            <a:rPr lang="en-AU" sz="1400" b="1" kern="1200"/>
            <a:t>anticipating future benefits</a:t>
          </a:r>
          <a:r>
            <a:rPr lang="en-AU" sz="1400" kern="1200"/>
            <a:t>, such as skill transfer, knowledge application, and building connections</a:t>
          </a:r>
          <a:r>
            <a:rPr lang="en-AU" sz="1600" kern="1200"/>
            <a:t>.</a:t>
          </a:r>
          <a:endParaRPr lang="en-AU" sz="1600" kern="1200" dirty="0"/>
        </a:p>
      </dsp:txBody>
      <dsp:txXfrm>
        <a:off x="0" y="384019"/>
        <a:ext cx="10229979" cy="2647027"/>
      </dsp:txXfrm>
    </dsp:sp>
    <dsp:sp modelId="{2D131311-6927-4999-BB07-2E5782FCDC51}">
      <dsp:nvSpPr>
        <dsp:cNvPr id="0" name=""/>
        <dsp:cNvSpPr/>
      </dsp:nvSpPr>
      <dsp:spPr>
        <a:xfrm>
          <a:off x="511498" y="44539"/>
          <a:ext cx="455460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668" tIns="0" rIns="2706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/>
            <a:t>Assessment Type 3: Appraisal</a:t>
          </a:r>
          <a:endParaRPr lang="en-US" sz="2000" kern="1200" dirty="0"/>
        </a:p>
      </dsp:txBody>
      <dsp:txXfrm>
        <a:off x="544642" y="77683"/>
        <a:ext cx="4488313" cy="612672"/>
      </dsp:txXfrm>
    </dsp:sp>
    <dsp:sp modelId="{A0662106-351E-4502-8AAA-E08B6FEF9F98}">
      <dsp:nvSpPr>
        <dsp:cNvPr id="0" name=""/>
        <dsp:cNvSpPr/>
      </dsp:nvSpPr>
      <dsp:spPr>
        <a:xfrm>
          <a:off x="0" y="3270412"/>
          <a:ext cx="10229979" cy="90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960" tIns="166624" rIns="79396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000" kern="1200" dirty="0"/>
            <a:t>Appraising (A1, A2 and A3).</a:t>
          </a:r>
          <a:endParaRPr lang="en-US" sz="2000" kern="1200" dirty="0"/>
        </a:p>
      </dsp:txBody>
      <dsp:txXfrm>
        <a:off x="0" y="3270412"/>
        <a:ext cx="10229979" cy="905625"/>
      </dsp:txXfrm>
    </dsp:sp>
    <dsp:sp modelId="{A97FE429-B3A2-4430-A74D-D7BC7C43BF3B}">
      <dsp:nvSpPr>
        <dsp:cNvPr id="0" name=""/>
        <dsp:cNvSpPr/>
      </dsp:nvSpPr>
      <dsp:spPr>
        <a:xfrm>
          <a:off x="614300" y="2921841"/>
          <a:ext cx="2740938" cy="454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668" tIns="0" rIns="2706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Criteria: </a:t>
          </a:r>
          <a:endParaRPr lang="en-US" sz="1600" kern="1200"/>
        </a:p>
      </dsp:txBody>
      <dsp:txXfrm>
        <a:off x="636494" y="2944035"/>
        <a:ext cx="2696550" cy="410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4E165-36A9-44ED-A513-B497EE23CF31}" type="datetimeFigureOut"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E69CB-DD89-4A28-A2C6-192D6ACB93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Progress Checks are pivot points for looking back, evaluating current position and projecting forward the next actions that will emerge in the Portfolio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FEE7D-79EE-4FF7-B408-88DDE8918B3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316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D0E5-C9A8-DB08-211D-AA2BA345E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F65F2-F7B6-238C-AF9C-F287B4C0B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933A6-F17E-97EA-0B20-0B4E316D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9ED0-0523-4E9F-825A-5971EB0D3176}" type="datetimeFigureOut">
              <a:rPr lang="en-AU" smtClean="0"/>
              <a:t>15/12/2023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15BC6-3852-DA61-1EB5-8F699163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AB39B-CD13-7E15-95A5-2A02D431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667C-004A-49E9-8123-8EFE64B7A5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02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0958-4FD0-CAFF-54CA-A01548F9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DE282-0CBE-977F-EB37-DED4330B4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1ED4-4B75-7C5B-4E45-AE353CC4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9ED0-0523-4E9F-825A-5971EB0D3176}" type="datetimeFigureOut">
              <a:rPr lang="en-AU" smtClean="0"/>
              <a:t>15/12/2023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4CE75-C811-C795-42A0-D9254D1D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41D23-4552-367D-9AB1-BEEA2209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667C-004A-49E9-8123-8EFE64B7A5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374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D8CEA-ACE1-CB22-9150-6162DD782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F64A6-48E7-BAF6-111E-D0BD27777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F2ECD-C978-8EF0-F903-187DA6B6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9ED0-0523-4E9F-825A-5971EB0D3176}" type="datetimeFigureOut">
              <a:rPr lang="en-AU" smtClean="0"/>
              <a:t>15/12/2023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E5EE7-EC7E-5985-E847-E9BE5452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4DCA1-E089-8B6E-30C3-92A88F08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667C-004A-49E9-8123-8EFE64B7A5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2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587428F5-525D-407D-9EBA-D9F391DBC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626591"/>
            <a:ext cx="2654644" cy="86628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DEE02CD-A85A-4232-AB61-6633AB5BA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57" y="4516972"/>
            <a:ext cx="1444836" cy="197590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FCB160-97E9-4CB8-A1D7-B2ACCA12A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81" y="6111277"/>
            <a:ext cx="1221319" cy="40110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A34C515-70C9-4573-BA71-FF23B016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70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93F4-138C-E17C-EA7E-1FD5D8F5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FEDFC-3A69-2590-C6E4-5F7846950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B3862-DC42-9452-12A2-845A923D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9ED0-0523-4E9F-825A-5971EB0D3176}" type="datetimeFigureOut">
              <a:rPr lang="en-AU" smtClean="0"/>
              <a:t>15/12/2023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34E58-BE60-6E34-4762-6AA926B1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DE205-56B6-87EF-C225-6EDAA9FF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667C-004A-49E9-8123-8EFE64B7A5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11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4DBA-CEF9-F446-A978-47E432ED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413ED-957E-981E-ADD1-B1EE8C010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53D6A-A05C-8CAB-2700-C3EAD6C8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9ED0-0523-4E9F-825A-5971EB0D3176}" type="datetimeFigureOut">
              <a:rPr lang="en-AU" smtClean="0"/>
              <a:t>15/12/2023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A3CAA-4420-23B5-FADB-D182A8CA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28777-558E-2946-3204-40A96E6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667C-004A-49E9-8123-8EFE64B7A5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92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CB63-4EB2-78D5-59B2-421388E6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DC272-5F36-4F9D-58CB-999BDCD91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8F583-6ADD-43FE-17E0-FAE34ABDE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2E69A-5E93-5AB6-5017-3DC2B446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9ED0-0523-4E9F-825A-5971EB0D3176}" type="datetimeFigureOut">
              <a:rPr lang="en-AU" smtClean="0"/>
              <a:t>15/12/2023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DB32A-D9A4-5473-0747-68C461E7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9AC84-EB8E-FEB5-C9CB-BF423539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667C-004A-49E9-8123-8EFE64B7A5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2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DDBC-9450-7DAD-CEF2-E5EFBFEA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56C1D-342A-754B-4902-675D045D8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4BCBF-E2B5-DA9B-4B2D-568CB76D9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9669A-ECC8-ACDA-BCE1-A2529A3B1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AC0A0-31B5-67C8-8381-14FDB4011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CDBAB-79B0-6CFC-DE4E-AFF84CD6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9ED0-0523-4E9F-825A-5971EB0D3176}" type="datetimeFigureOut">
              <a:rPr lang="en-AU" smtClean="0"/>
              <a:t>15/12/2023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1D8844-7022-16EC-9B83-8BDA955D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39C07-79A0-A14D-4D1F-F59BF2B3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667C-004A-49E9-8123-8EFE64B7A5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779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CF74-40B4-D1E5-BF9E-2CD943B0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BE6A5-4D02-3944-99C7-4045254A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9ED0-0523-4E9F-825A-5971EB0D3176}" type="datetimeFigureOut">
              <a:rPr lang="en-AU" smtClean="0"/>
              <a:t>15/12/2023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0E38E-32A3-1D7E-3226-3E50965F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52F5F-16AE-7132-37BF-5750FEB2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667C-004A-49E9-8123-8EFE64B7A5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52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DA2FA-BA09-EFF8-82DD-C9797733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9ED0-0523-4E9F-825A-5971EB0D3176}" type="datetimeFigureOut">
              <a:rPr lang="en-AU" smtClean="0"/>
              <a:t>15/12/2023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86154-85BB-67B3-DC1E-CA040097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FF8AA-B9BD-93F2-3D11-22838158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667C-004A-49E9-8123-8EFE64B7A5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69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45AB-18B6-8850-2EB6-CC29482F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7A6F-4130-DC01-38F9-1373F0EA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F98FB-D073-BD57-C011-29130E0CE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8F794-9D5E-3D7C-0BE6-233CD607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9ED0-0523-4E9F-825A-5971EB0D3176}" type="datetimeFigureOut">
              <a:rPr lang="en-AU" smtClean="0"/>
              <a:t>15/12/2023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874E4-8AA7-1FA2-44FA-3CECEFC4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4FF62-E571-A5B2-F2BE-39FEA413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667C-004A-49E9-8123-8EFE64B7A5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10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C32C-C03B-5E91-1B59-B8EDF0A8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63AED-37CE-8365-27BF-E5A129E49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1973D-39AA-3623-8A42-93083033B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0655A-A2FD-8AAA-446B-94958E6C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49ED0-0523-4E9F-825A-5971EB0D3176}" type="datetimeFigureOut">
              <a:rPr lang="en-AU" smtClean="0"/>
              <a:t>15/12/2023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72010-5655-9588-2DDF-95CF87C1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3DD99-F174-AD98-F018-553ED44A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667C-004A-49E9-8123-8EFE64B7A5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03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8B0D0A-BB7D-C198-4F39-12333663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75E99-E521-71BD-85E0-54026FC52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F885F-7D2C-95F4-BC96-71524C79C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49ED0-0523-4E9F-825A-5971EB0D3176}" type="datetimeFigureOut">
              <a:rPr lang="en-AU" smtClean="0"/>
              <a:t>15/12/2023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4FE3C-5F30-4885-DB8F-FEABA00DE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FC1EC-B31C-FFFD-9A9A-D707393E3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F667C-004A-49E9-8123-8EFE64B7A5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1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engrovehs.sa.edu.au/news-publications/latest-news/240-sports-day-2018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ered-flags-finish-line-finish-309794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FB3CA5-53C4-3829-3880-88115B042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600" b="1" kern="1200">
                <a:latin typeface="+mj-lt"/>
                <a:ea typeface="+mj-ea"/>
                <a:cs typeface="+mj-cs"/>
              </a:rPr>
              <a:t>Activating Identities and Futures</a:t>
            </a:r>
            <a:br>
              <a:rPr lang="en-US" sz="4600" b="1" kern="1200">
                <a:latin typeface="+mj-lt"/>
                <a:ea typeface="+mj-ea"/>
                <a:cs typeface="+mj-cs"/>
              </a:rPr>
            </a:br>
            <a:r>
              <a:rPr lang="en-US" sz="4600" b="1" kern="1200">
                <a:latin typeface="+mj-lt"/>
                <a:ea typeface="+mj-ea"/>
                <a:cs typeface="+mj-cs"/>
              </a:rPr>
              <a:t>2024:</a:t>
            </a:r>
            <a:br>
              <a:rPr lang="en-US" sz="4600" b="1" kern="1200">
                <a:latin typeface="+mj-lt"/>
                <a:ea typeface="+mj-ea"/>
                <a:cs typeface="+mj-cs"/>
              </a:rPr>
            </a:br>
            <a:r>
              <a:rPr lang="en-US" sz="4600" b="1" i="1" kern="1200">
                <a:latin typeface="+mj-lt"/>
                <a:ea typeface="+mj-ea"/>
                <a:cs typeface="+mj-cs"/>
              </a:rPr>
              <a:t>An Introduction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9FA0884B-29B5-E5C9-9DB0-2900C8607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00583" y="471748"/>
            <a:ext cx="2552007" cy="255200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DA01B1-F3E7-068B-E00F-AA9F73909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162" y="3768307"/>
            <a:ext cx="4324849" cy="236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1">
            <a:extLst>
              <a:ext uri="{FF2B5EF4-FFF2-40B4-BE49-F238E27FC236}">
                <a16:creationId xmlns:a16="http://schemas.microsoft.com/office/drawing/2014/main" id="{EB4F26ED-3FC3-4F5C-9BED-E818018AE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443" y="359761"/>
            <a:ext cx="1606550" cy="1352550"/>
          </a:xfrm>
          <a:prstGeom prst="pentagon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Photograph/s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entagon 2">
            <a:extLst>
              <a:ext uri="{FF2B5EF4-FFF2-40B4-BE49-F238E27FC236}">
                <a16:creationId xmlns:a16="http://schemas.microsoft.com/office/drawing/2014/main" id="{47F4D46F-0EDF-432B-A136-C0A8E9F27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961" y="812691"/>
            <a:ext cx="1492250" cy="1244600"/>
          </a:xfrm>
          <a:prstGeom prst="pentagon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Certificate/s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entagon 3">
            <a:extLst>
              <a:ext uri="{FF2B5EF4-FFF2-40B4-BE49-F238E27FC236}">
                <a16:creationId xmlns:a16="http://schemas.microsoft.com/office/drawing/2014/main" id="{3F27CA25-A45C-4225-A610-1028C2C1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3" y="2597150"/>
            <a:ext cx="1536700" cy="1295400"/>
          </a:xfrm>
          <a:prstGeom prst="pentagon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 video/s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Pentagon 4">
            <a:extLst>
              <a:ext uri="{FF2B5EF4-FFF2-40B4-BE49-F238E27FC236}">
                <a16:creationId xmlns:a16="http://schemas.microsoft.com/office/drawing/2014/main" id="{68E84C41-476E-4422-B278-93FA6BE65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3803650"/>
            <a:ext cx="1536700" cy="1295400"/>
          </a:xfrm>
          <a:prstGeom prst="pentagon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Painting, Drawing/s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Sketch/es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entagon 5">
            <a:extLst>
              <a:ext uri="{FF2B5EF4-FFF2-40B4-BE49-F238E27FC236}">
                <a16:creationId xmlns:a16="http://schemas.microsoft.com/office/drawing/2014/main" id="{4F8633B1-2CA4-41B3-BBC3-D5903DD0C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8858250"/>
            <a:ext cx="1657350" cy="1314450"/>
          </a:xfrm>
          <a:prstGeom prst="pentagon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Spreadsheet/s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entagon 6">
            <a:extLst>
              <a:ext uri="{FF2B5EF4-FFF2-40B4-BE49-F238E27FC236}">
                <a16:creationId xmlns:a16="http://schemas.microsoft.com/office/drawing/2014/main" id="{2C734768-EFB1-402D-A452-FB7F2B86B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233" y="1704981"/>
            <a:ext cx="1428750" cy="1174750"/>
          </a:xfrm>
          <a:prstGeom prst="pentagon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interactions /posts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hord 7">
            <a:extLst>
              <a:ext uri="{FF2B5EF4-FFF2-40B4-BE49-F238E27FC236}">
                <a16:creationId xmlns:a16="http://schemas.microsoft.com/office/drawing/2014/main" id="{53FEDE1E-D49E-4D70-969C-F3007C647A6A}"/>
              </a:ext>
            </a:extLst>
          </p:cNvPr>
          <p:cNvSpPr>
            <a:spLocks/>
          </p:cNvSpPr>
          <p:nvPr/>
        </p:nvSpPr>
        <p:spPr bwMode="auto">
          <a:xfrm>
            <a:off x="6649381" y="3117850"/>
            <a:ext cx="1333500" cy="1206500"/>
          </a:xfrm>
          <a:custGeom>
            <a:avLst/>
            <a:gdLst>
              <a:gd name="T0" fmla="*/ 1114081 w 1333500"/>
              <a:gd name="T1" fmla="*/ 1050581 h 1206500"/>
              <a:gd name="T2" fmla="*/ 358043 w 1333500"/>
              <a:gd name="T3" fmla="*/ 1137945 h 1206500"/>
              <a:gd name="T4" fmla="*/ 27446 w 1333500"/>
              <a:gd name="T5" fmla="*/ 431949 h 1206500"/>
              <a:gd name="T6" fmla="*/ 666749 w 1333500"/>
              <a:gd name="T7" fmla="*/ 0 h 1206500"/>
              <a:gd name="T8" fmla="*/ 1114081 w 1333500"/>
              <a:gd name="T9" fmla="*/ 1050581 h 1206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3500"/>
              <a:gd name="T16" fmla="*/ 0 h 1206500"/>
              <a:gd name="T17" fmla="*/ 1333500 w 1333500"/>
              <a:gd name="T18" fmla="*/ 1206500 h 1206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3500" h="1206500">
                <a:moveTo>
                  <a:pt x="1114081" y="1050581"/>
                </a:moveTo>
                <a:cubicBezTo>
                  <a:pt x="907118" y="1220000"/>
                  <a:pt x="605426" y="1254862"/>
                  <a:pt x="358043" y="1137945"/>
                </a:cubicBezTo>
                <a:cubicBezTo>
                  <a:pt x="75459" y="1004391"/>
                  <a:pt x="-63086" y="708527"/>
                  <a:pt x="27446" y="431949"/>
                </a:cubicBezTo>
                <a:cubicBezTo>
                  <a:pt x="111304" y="175759"/>
                  <a:pt x="371436" y="0"/>
                  <a:pt x="666749" y="0"/>
                </a:cubicBezTo>
                <a:lnTo>
                  <a:pt x="1114081" y="1050581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Survey/s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hord 8">
            <a:extLst>
              <a:ext uri="{FF2B5EF4-FFF2-40B4-BE49-F238E27FC236}">
                <a16:creationId xmlns:a16="http://schemas.microsoft.com/office/drawing/2014/main" id="{1D6E3038-87C1-40FA-A4C0-BA14A0A31C8D}"/>
              </a:ext>
            </a:extLst>
          </p:cNvPr>
          <p:cNvSpPr>
            <a:spLocks/>
          </p:cNvSpPr>
          <p:nvPr/>
        </p:nvSpPr>
        <p:spPr bwMode="auto">
          <a:xfrm>
            <a:off x="3654425" y="1352550"/>
            <a:ext cx="1511300" cy="1333500"/>
          </a:xfrm>
          <a:custGeom>
            <a:avLst/>
            <a:gdLst>
              <a:gd name="T0" fmla="*/ 1255604 w 1511300"/>
              <a:gd name="T1" fmla="*/ 1166704 h 1333500"/>
              <a:gd name="T2" fmla="*/ 412644 w 1511300"/>
              <a:gd name="T3" fmla="*/ 1260852 h 1333500"/>
              <a:gd name="T4" fmla="*/ 32603 w 1511300"/>
              <a:gd name="T5" fmla="*/ 473010 h 1333500"/>
              <a:gd name="T6" fmla="*/ 755649 w 1511300"/>
              <a:gd name="T7" fmla="*/ 0 h 1333500"/>
              <a:gd name="T8" fmla="*/ 1255604 w 1511300"/>
              <a:gd name="T9" fmla="*/ 1166704 h 133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1300"/>
              <a:gd name="T16" fmla="*/ 0 h 1333500"/>
              <a:gd name="T17" fmla="*/ 1511300 w 1511300"/>
              <a:gd name="T18" fmla="*/ 1333500 h 1333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33500">
                <a:moveTo>
                  <a:pt x="1255604" y="1166704"/>
                </a:moveTo>
                <a:cubicBezTo>
                  <a:pt x="1023117" y="1347706"/>
                  <a:pt x="688912" y="1385033"/>
                  <a:pt x="412644" y="1260852"/>
                </a:cubicBezTo>
                <a:cubicBezTo>
                  <a:pt x="86346" y="1114183"/>
                  <a:pt x="-73804" y="782185"/>
                  <a:pt x="32603" y="473010"/>
                </a:cubicBezTo>
                <a:cubicBezTo>
                  <a:pt x="129294" y="192067"/>
                  <a:pt x="422889" y="0"/>
                  <a:pt x="755649" y="0"/>
                </a:cubicBezTo>
                <a:lnTo>
                  <a:pt x="1255604" y="1166704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Diary or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hord 9">
            <a:extLst>
              <a:ext uri="{FF2B5EF4-FFF2-40B4-BE49-F238E27FC236}">
                <a16:creationId xmlns:a16="http://schemas.microsoft.com/office/drawing/2014/main" id="{1EDDB4C1-D697-4D69-AEAC-634A702A90DB}"/>
              </a:ext>
            </a:extLst>
          </p:cNvPr>
          <p:cNvSpPr>
            <a:spLocks/>
          </p:cNvSpPr>
          <p:nvPr/>
        </p:nvSpPr>
        <p:spPr bwMode="auto">
          <a:xfrm>
            <a:off x="6057382" y="725926"/>
            <a:ext cx="1422400" cy="1193800"/>
          </a:xfrm>
          <a:custGeom>
            <a:avLst/>
            <a:gdLst>
              <a:gd name="T0" fmla="*/ 1168410 w 1422400"/>
              <a:gd name="T1" fmla="*/ 1054110 h 1193800"/>
              <a:gd name="T2" fmla="*/ 401071 w 1422400"/>
              <a:gd name="T3" fmla="*/ 1134059 h 1193800"/>
              <a:gd name="T4" fmla="*/ 33690 w 1422400"/>
              <a:gd name="T5" fmla="*/ 415361 h 1193800"/>
              <a:gd name="T6" fmla="*/ 711200 w 1422400"/>
              <a:gd name="T7" fmla="*/ -1 h 1193800"/>
              <a:gd name="T8" fmla="*/ 1168410 w 1422400"/>
              <a:gd name="T9" fmla="*/ 1054110 h 1193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2400"/>
              <a:gd name="T16" fmla="*/ 0 h 1193800"/>
              <a:gd name="T17" fmla="*/ 1422400 w 1422400"/>
              <a:gd name="T18" fmla="*/ 1193800 h 1193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2400" h="1193800">
                <a:moveTo>
                  <a:pt x="1168410" y="1054110"/>
                </a:moveTo>
                <a:cubicBezTo>
                  <a:pt x="953741" y="1205323"/>
                  <a:pt x="653278" y="1236628"/>
                  <a:pt x="401071" y="1134059"/>
                </a:cubicBezTo>
                <a:cubicBezTo>
                  <a:pt x="82636" y="1004556"/>
                  <a:pt x="-73928" y="698274"/>
                  <a:pt x="33690" y="415361"/>
                </a:cubicBezTo>
                <a:cubicBezTo>
                  <a:pt x="127806" y="167943"/>
                  <a:pt x="401744" y="-1"/>
                  <a:pt x="711200" y="-1"/>
                </a:cubicBezTo>
                <a:lnTo>
                  <a:pt x="1168410" y="105411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hord 10">
            <a:extLst>
              <a:ext uri="{FF2B5EF4-FFF2-40B4-BE49-F238E27FC236}">
                <a16:creationId xmlns:a16="http://schemas.microsoft.com/office/drawing/2014/main" id="{1BD20530-A85B-4BD7-AC70-9FCC4A5C5D7E}"/>
              </a:ext>
            </a:extLst>
          </p:cNvPr>
          <p:cNvSpPr>
            <a:spLocks/>
          </p:cNvSpPr>
          <p:nvPr/>
        </p:nvSpPr>
        <p:spPr bwMode="auto">
          <a:xfrm>
            <a:off x="1714500" y="2868613"/>
            <a:ext cx="1447800" cy="1276350"/>
          </a:xfrm>
          <a:custGeom>
            <a:avLst/>
            <a:gdLst>
              <a:gd name="T0" fmla="*/ 1202612 w 1447800"/>
              <a:gd name="T1" fmla="*/ 1116887 h 1276350"/>
              <a:gd name="T2" fmla="*/ 395536 w 1447800"/>
              <a:gd name="T3" fmla="*/ 1206919 h 1276350"/>
              <a:gd name="T4" fmla="*/ 31286 w 1447800"/>
              <a:gd name="T5" fmla="*/ 452590 h 1276350"/>
              <a:gd name="T6" fmla="*/ 723900 w 1447800"/>
              <a:gd name="T7" fmla="*/ 0 h 1276350"/>
              <a:gd name="T8" fmla="*/ 1202612 w 1447800"/>
              <a:gd name="T9" fmla="*/ 1116887 h 1276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7800"/>
              <a:gd name="T16" fmla="*/ 0 h 1276350"/>
              <a:gd name="T17" fmla="*/ 1447800 w 1447800"/>
              <a:gd name="T18" fmla="*/ 1276350 h 12763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7800" h="1276350">
                <a:moveTo>
                  <a:pt x="1202612" y="1116887"/>
                </a:moveTo>
                <a:cubicBezTo>
                  <a:pt x="979964" y="1289925"/>
                  <a:pt x="660058" y="1325611"/>
                  <a:pt x="395536" y="1206919"/>
                </a:cubicBezTo>
                <a:cubicBezTo>
                  <a:pt x="82746" y="1066568"/>
                  <a:pt x="-70780" y="748630"/>
                  <a:pt x="31286" y="452590"/>
                </a:cubicBezTo>
                <a:cubicBezTo>
                  <a:pt x="123970" y="183762"/>
                  <a:pt x="405187" y="0"/>
                  <a:pt x="723900" y="0"/>
                </a:cubicBezTo>
                <a:lnTo>
                  <a:pt x="1202612" y="1116887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Quiz/es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D877BAC1-A423-4656-84EE-0817E0981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952500"/>
            <a:ext cx="1333500" cy="11303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Website/s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7009C0F0-B9A2-4F28-B78A-CA6B50085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0" y="2249488"/>
            <a:ext cx="1085850" cy="9779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Chart/s or Graph/s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0347B4A6-34C0-4E35-B71F-48D9F6EB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4019550"/>
            <a:ext cx="1257300" cy="990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Voice Recording/s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40EF3B81-5B31-484B-9ECB-79305E5E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4984750"/>
            <a:ext cx="1631950" cy="13017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 recording/s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61514FDB-630F-4379-8A53-5158A812E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190469"/>
            <a:ext cx="1416050" cy="9461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Experiment/s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id="{3D17D0B3-226C-49A2-B7F7-003FFB865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629" y="5546069"/>
            <a:ext cx="952500" cy="6159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Map/s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ardrop 17">
            <a:extLst>
              <a:ext uri="{FF2B5EF4-FFF2-40B4-BE49-F238E27FC236}">
                <a16:creationId xmlns:a16="http://schemas.microsoft.com/office/drawing/2014/main" id="{458891BD-D4B9-4AA8-A239-7263B323C3FE}"/>
              </a:ext>
            </a:extLst>
          </p:cNvPr>
          <p:cNvSpPr>
            <a:spLocks/>
          </p:cNvSpPr>
          <p:nvPr/>
        </p:nvSpPr>
        <p:spPr bwMode="auto">
          <a:xfrm>
            <a:off x="10106025" y="4721225"/>
            <a:ext cx="1365250" cy="1276350"/>
          </a:xfrm>
          <a:custGeom>
            <a:avLst/>
            <a:gdLst>
              <a:gd name="T0" fmla="*/ 0 w 1365250"/>
              <a:gd name="T1" fmla="*/ 638175 h 1276350"/>
              <a:gd name="T2" fmla="*/ 682625 w 1365250"/>
              <a:gd name="T3" fmla="*/ 0 h 1276350"/>
              <a:gd name="T4" fmla="*/ 1365250 w 1365250"/>
              <a:gd name="T5" fmla="*/ 0 h 1276350"/>
              <a:gd name="T6" fmla="*/ 1365250 w 1365250"/>
              <a:gd name="T7" fmla="*/ 638175 h 1276350"/>
              <a:gd name="T8" fmla="*/ 682625 w 1365250"/>
              <a:gd name="T9" fmla="*/ 1276350 h 1276350"/>
              <a:gd name="T10" fmla="*/ 0 w 1365250"/>
              <a:gd name="T11" fmla="*/ 638175 h 1276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5250"/>
              <a:gd name="T19" fmla="*/ 0 h 1276350"/>
              <a:gd name="T20" fmla="*/ 1365250 w 1365250"/>
              <a:gd name="T21" fmla="*/ 1276350 h 1276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5250" h="1276350">
                <a:moveTo>
                  <a:pt x="0" y="638175"/>
                </a:moveTo>
                <a:cubicBezTo>
                  <a:pt x="0" y="285721"/>
                  <a:pt x="305622" y="0"/>
                  <a:pt x="682625" y="0"/>
                </a:cubicBezTo>
                <a:lnTo>
                  <a:pt x="1365250" y="0"/>
                </a:lnTo>
                <a:lnTo>
                  <a:pt x="1365250" y="638175"/>
                </a:lnTo>
                <a:cubicBezTo>
                  <a:pt x="1365250" y="990629"/>
                  <a:pt x="1059628" y="1276350"/>
                  <a:pt x="682625" y="1276350"/>
                </a:cubicBezTo>
                <a:cubicBezTo>
                  <a:pt x="305622" y="1276350"/>
                  <a:pt x="0" y="990629"/>
                  <a:pt x="0" y="638175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object/s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ardrop 18">
            <a:extLst>
              <a:ext uri="{FF2B5EF4-FFF2-40B4-BE49-F238E27FC236}">
                <a16:creationId xmlns:a16="http://schemas.microsoft.com/office/drawing/2014/main" id="{F1D16229-24E1-4B97-8501-E119BCDAA280}"/>
              </a:ext>
            </a:extLst>
          </p:cNvPr>
          <p:cNvSpPr>
            <a:spLocks/>
          </p:cNvSpPr>
          <p:nvPr/>
        </p:nvSpPr>
        <p:spPr bwMode="auto">
          <a:xfrm>
            <a:off x="10198100" y="3322638"/>
            <a:ext cx="1181100" cy="1187450"/>
          </a:xfrm>
          <a:custGeom>
            <a:avLst/>
            <a:gdLst>
              <a:gd name="T0" fmla="*/ 0 w 1181100"/>
              <a:gd name="T1" fmla="*/ 593725 h 1187450"/>
              <a:gd name="T2" fmla="*/ 590550 w 1181100"/>
              <a:gd name="T3" fmla="*/ 0 h 1187450"/>
              <a:gd name="T4" fmla="*/ 1181100 w 1181100"/>
              <a:gd name="T5" fmla="*/ 0 h 1187450"/>
              <a:gd name="T6" fmla="*/ 1181100 w 1181100"/>
              <a:gd name="T7" fmla="*/ 593725 h 1187450"/>
              <a:gd name="T8" fmla="*/ 590550 w 1181100"/>
              <a:gd name="T9" fmla="*/ 1187450 h 1187450"/>
              <a:gd name="T10" fmla="*/ 0 w 1181100"/>
              <a:gd name="T11" fmla="*/ 593725 h 11874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1100"/>
              <a:gd name="T19" fmla="*/ 0 h 1187450"/>
              <a:gd name="T20" fmla="*/ 1181100 w 1181100"/>
              <a:gd name="T21" fmla="*/ 1187450 h 11874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1100" h="1187450">
                <a:moveTo>
                  <a:pt x="0" y="593725"/>
                </a:moveTo>
                <a:cubicBezTo>
                  <a:pt x="0" y="265820"/>
                  <a:pt x="264398" y="0"/>
                  <a:pt x="590550" y="0"/>
                </a:cubicBezTo>
                <a:lnTo>
                  <a:pt x="1181100" y="0"/>
                </a:lnTo>
                <a:lnTo>
                  <a:pt x="1181100" y="593725"/>
                </a:lnTo>
                <a:cubicBezTo>
                  <a:pt x="1181100" y="921630"/>
                  <a:pt x="916702" y="1187450"/>
                  <a:pt x="590550" y="1187450"/>
                </a:cubicBezTo>
                <a:cubicBezTo>
                  <a:pt x="264398" y="1187450"/>
                  <a:pt x="0" y="921630"/>
                  <a:pt x="0" y="593725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Email/s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Letter/s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ardrop 19">
            <a:extLst>
              <a:ext uri="{FF2B5EF4-FFF2-40B4-BE49-F238E27FC236}">
                <a16:creationId xmlns:a16="http://schemas.microsoft.com/office/drawing/2014/main" id="{D5947100-8BF7-41B5-909B-33F9BEBB9707}"/>
              </a:ext>
            </a:extLst>
          </p:cNvPr>
          <p:cNvSpPr>
            <a:spLocks/>
          </p:cNvSpPr>
          <p:nvPr/>
        </p:nvSpPr>
        <p:spPr bwMode="auto">
          <a:xfrm>
            <a:off x="10455275" y="641350"/>
            <a:ext cx="1365250" cy="1276350"/>
          </a:xfrm>
          <a:custGeom>
            <a:avLst/>
            <a:gdLst>
              <a:gd name="T0" fmla="*/ 0 w 1365250"/>
              <a:gd name="T1" fmla="*/ 638175 h 1276350"/>
              <a:gd name="T2" fmla="*/ 682625 w 1365250"/>
              <a:gd name="T3" fmla="*/ 0 h 1276350"/>
              <a:gd name="T4" fmla="*/ 1365250 w 1365250"/>
              <a:gd name="T5" fmla="*/ 0 h 1276350"/>
              <a:gd name="T6" fmla="*/ 1365250 w 1365250"/>
              <a:gd name="T7" fmla="*/ 638175 h 1276350"/>
              <a:gd name="T8" fmla="*/ 682625 w 1365250"/>
              <a:gd name="T9" fmla="*/ 1276350 h 1276350"/>
              <a:gd name="T10" fmla="*/ 0 w 1365250"/>
              <a:gd name="T11" fmla="*/ 638175 h 1276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5250"/>
              <a:gd name="T19" fmla="*/ 0 h 1276350"/>
              <a:gd name="T20" fmla="*/ 1365250 w 1365250"/>
              <a:gd name="T21" fmla="*/ 1276350 h 1276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5250" h="1276350">
                <a:moveTo>
                  <a:pt x="0" y="638175"/>
                </a:moveTo>
                <a:cubicBezTo>
                  <a:pt x="0" y="285721"/>
                  <a:pt x="305622" y="0"/>
                  <a:pt x="682625" y="0"/>
                </a:cubicBezTo>
                <a:lnTo>
                  <a:pt x="1365250" y="0"/>
                </a:lnTo>
                <a:lnTo>
                  <a:pt x="1365250" y="638175"/>
                </a:lnTo>
                <a:cubicBezTo>
                  <a:pt x="1365250" y="990629"/>
                  <a:pt x="1059628" y="1276350"/>
                  <a:pt x="682625" y="1276350"/>
                </a:cubicBezTo>
                <a:cubicBezTo>
                  <a:pt x="305622" y="1276350"/>
                  <a:pt x="0" y="990629"/>
                  <a:pt x="0" y="638175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Recording of conversation/s or Discussion/s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Diamond 20">
            <a:extLst>
              <a:ext uri="{FF2B5EF4-FFF2-40B4-BE49-F238E27FC236}">
                <a16:creationId xmlns:a16="http://schemas.microsoft.com/office/drawing/2014/main" id="{1FBF32E7-D21C-4FBB-816F-AE8C3173C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089" y="3660119"/>
            <a:ext cx="1555750" cy="1524000"/>
          </a:xfrm>
          <a:prstGeom prst="diamond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/ Magazine articles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Diamond 22">
            <a:extLst>
              <a:ext uri="{FF2B5EF4-FFF2-40B4-BE49-F238E27FC236}">
                <a16:creationId xmlns:a16="http://schemas.microsoft.com/office/drawing/2014/main" id="{1E1A60F2-721D-4076-AAFA-02B726DA0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2989" y="4983436"/>
            <a:ext cx="1663700" cy="1371600"/>
          </a:xfrm>
          <a:prstGeom prst="diamond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/ Magazine articles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Isosceles Triangle 23">
            <a:extLst>
              <a:ext uri="{FF2B5EF4-FFF2-40B4-BE49-F238E27FC236}">
                <a16:creationId xmlns:a16="http://schemas.microsoft.com/office/drawing/2014/main" id="{95B029F1-1CD6-4B82-AA1D-43BCAED3E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013" y="8813800"/>
            <a:ext cx="1816100" cy="14414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 Applications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: Single Corner Rounded 24">
            <a:extLst>
              <a:ext uri="{FF2B5EF4-FFF2-40B4-BE49-F238E27FC236}">
                <a16:creationId xmlns:a16="http://schemas.microsoft.com/office/drawing/2014/main" id="{0E53E62E-A132-41DF-B100-5DC0725752E5}"/>
              </a:ext>
            </a:extLst>
          </p:cNvPr>
          <p:cNvSpPr>
            <a:spLocks/>
          </p:cNvSpPr>
          <p:nvPr/>
        </p:nvSpPr>
        <p:spPr bwMode="auto">
          <a:xfrm>
            <a:off x="3175000" y="8026400"/>
            <a:ext cx="1403350" cy="1016000"/>
          </a:xfrm>
          <a:custGeom>
            <a:avLst/>
            <a:gdLst>
              <a:gd name="T0" fmla="*/ 0 w 1403350"/>
              <a:gd name="T1" fmla="*/ 0 h 1016000"/>
              <a:gd name="T2" fmla="*/ 1234013 w 1403350"/>
              <a:gd name="T3" fmla="*/ 0 h 1016000"/>
              <a:gd name="T4" fmla="*/ 1403350 w 1403350"/>
              <a:gd name="T5" fmla="*/ 169337 h 1016000"/>
              <a:gd name="T6" fmla="*/ 1403350 w 1403350"/>
              <a:gd name="T7" fmla="*/ 1016000 h 1016000"/>
              <a:gd name="T8" fmla="*/ 0 w 1403350"/>
              <a:gd name="T9" fmla="*/ 1016000 h 1016000"/>
              <a:gd name="T10" fmla="*/ 0 w 1403350"/>
              <a:gd name="T11" fmla="*/ 0 h 1016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3350"/>
              <a:gd name="T19" fmla="*/ 0 h 1016000"/>
              <a:gd name="T20" fmla="*/ 1403350 w 1403350"/>
              <a:gd name="T21" fmla="*/ 1016000 h 1016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3350" h="1016000">
                <a:moveTo>
                  <a:pt x="0" y="0"/>
                </a:moveTo>
                <a:lnTo>
                  <a:pt x="1234013" y="0"/>
                </a:lnTo>
                <a:cubicBezTo>
                  <a:pt x="1327535" y="0"/>
                  <a:pt x="1403350" y="75815"/>
                  <a:pt x="1403350" y="169337"/>
                </a:cubicBezTo>
                <a:lnTo>
                  <a:pt x="1403350" y="1016000"/>
                </a:lnTo>
                <a:lnTo>
                  <a:pt x="0" y="101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Blog/s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Isosceles Triangle 25">
            <a:extLst>
              <a:ext uri="{FF2B5EF4-FFF2-40B4-BE49-F238E27FC236}">
                <a16:creationId xmlns:a16="http://schemas.microsoft.com/office/drawing/2014/main" id="{3639AE3B-A6AF-44BA-92AD-47B3D1C28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962400"/>
            <a:ext cx="2051050" cy="15176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performance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Isosceles Triangle 26">
            <a:extLst>
              <a:ext uri="{FF2B5EF4-FFF2-40B4-BE49-F238E27FC236}">
                <a16:creationId xmlns:a16="http://schemas.microsoft.com/office/drawing/2014/main" id="{00684280-1CF8-4B7E-87E7-0406213E0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300" y="736600"/>
            <a:ext cx="1270000" cy="10858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List/s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: Single Corner Rounded 27">
            <a:extLst>
              <a:ext uri="{FF2B5EF4-FFF2-40B4-BE49-F238E27FC236}">
                <a16:creationId xmlns:a16="http://schemas.microsoft.com/office/drawing/2014/main" id="{ED747F1B-C3AB-495E-A2E6-8A9893C12EE8}"/>
              </a:ext>
            </a:extLst>
          </p:cNvPr>
          <p:cNvSpPr>
            <a:spLocks/>
          </p:cNvSpPr>
          <p:nvPr/>
        </p:nvSpPr>
        <p:spPr bwMode="auto">
          <a:xfrm>
            <a:off x="-342900" y="8782050"/>
            <a:ext cx="1308100" cy="914400"/>
          </a:xfrm>
          <a:custGeom>
            <a:avLst/>
            <a:gdLst>
              <a:gd name="T0" fmla="*/ 0 w 1308100"/>
              <a:gd name="T1" fmla="*/ 0 h 914400"/>
              <a:gd name="T2" fmla="*/ 1155697 w 1308100"/>
              <a:gd name="T3" fmla="*/ 0 h 914400"/>
              <a:gd name="T4" fmla="*/ 1308100 w 1308100"/>
              <a:gd name="T5" fmla="*/ 152403 h 914400"/>
              <a:gd name="T6" fmla="*/ 1308100 w 1308100"/>
              <a:gd name="T7" fmla="*/ 914400 h 914400"/>
              <a:gd name="T8" fmla="*/ 0 w 1308100"/>
              <a:gd name="T9" fmla="*/ 914400 h 914400"/>
              <a:gd name="T10" fmla="*/ 0 w 1308100"/>
              <a:gd name="T11" fmla="*/ 0 h 914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08100"/>
              <a:gd name="T19" fmla="*/ 0 h 914400"/>
              <a:gd name="T20" fmla="*/ 1308100 w 1308100"/>
              <a:gd name="T21" fmla="*/ 914400 h 914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08100" h="914400">
                <a:moveTo>
                  <a:pt x="0" y="0"/>
                </a:moveTo>
                <a:lnTo>
                  <a:pt x="1155697" y="0"/>
                </a:lnTo>
                <a:cubicBezTo>
                  <a:pt x="1239867" y="0"/>
                  <a:pt x="1308100" y="68233"/>
                  <a:pt x="1308100" y="152403"/>
                </a:cubicBezTo>
                <a:lnTo>
                  <a:pt x="13081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Interview/s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8">
            <a:extLst>
              <a:ext uri="{FF2B5EF4-FFF2-40B4-BE49-F238E27FC236}">
                <a16:creationId xmlns:a16="http://schemas.microsoft.com/office/drawing/2014/main" id="{B1C45FDC-51F4-4840-BF90-7CC899BB8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8197850"/>
            <a:ext cx="1181100" cy="8572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records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: Single Corner Rounded 29">
            <a:extLst>
              <a:ext uri="{FF2B5EF4-FFF2-40B4-BE49-F238E27FC236}">
                <a16:creationId xmlns:a16="http://schemas.microsoft.com/office/drawing/2014/main" id="{7E63A029-2ADB-4B1B-8027-8B3E22841062}"/>
              </a:ext>
            </a:extLst>
          </p:cNvPr>
          <p:cNvSpPr>
            <a:spLocks/>
          </p:cNvSpPr>
          <p:nvPr/>
        </p:nvSpPr>
        <p:spPr bwMode="auto">
          <a:xfrm>
            <a:off x="7599089" y="2468563"/>
            <a:ext cx="1295400" cy="800100"/>
          </a:xfrm>
          <a:custGeom>
            <a:avLst/>
            <a:gdLst>
              <a:gd name="T0" fmla="*/ 0 w 1295400"/>
              <a:gd name="T1" fmla="*/ 0 h 800100"/>
              <a:gd name="T2" fmla="*/ 1162047 w 1295400"/>
              <a:gd name="T3" fmla="*/ 0 h 800100"/>
              <a:gd name="T4" fmla="*/ 1295400 w 1295400"/>
              <a:gd name="T5" fmla="*/ 133353 h 800100"/>
              <a:gd name="T6" fmla="*/ 1295400 w 1295400"/>
              <a:gd name="T7" fmla="*/ 800100 h 800100"/>
              <a:gd name="T8" fmla="*/ 0 w 1295400"/>
              <a:gd name="T9" fmla="*/ 800100 h 800100"/>
              <a:gd name="T10" fmla="*/ 0 w 1295400"/>
              <a:gd name="T11" fmla="*/ 0 h 800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5400"/>
              <a:gd name="T19" fmla="*/ 0 h 800100"/>
              <a:gd name="T20" fmla="*/ 1295400 w 1295400"/>
              <a:gd name="T21" fmla="*/ 800100 h 800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5400" h="800100">
                <a:moveTo>
                  <a:pt x="0" y="0"/>
                </a:moveTo>
                <a:lnTo>
                  <a:pt x="1162047" y="0"/>
                </a:lnTo>
                <a:cubicBezTo>
                  <a:pt x="1235696" y="0"/>
                  <a:pt x="1295400" y="59704"/>
                  <a:pt x="1295400" y="133353"/>
                </a:cubicBezTo>
                <a:lnTo>
                  <a:pt x="1295400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Communication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Isosceles Triangle 30">
            <a:extLst>
              <a:ext uri="{FF2B5EF4-FFF2-40B4-BE49-F238E27FC236}">
                <a16:creationId xmlns:a16="http://schemas.microsoft.com/office/drawing/2014/main" id="{D580803A-99BF-4E2A-B5F9-43CDB64A2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0" y="3841750"/>
            <a:ext cx="1460500" cy="11049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1">
            <a:extLst>
              <a:ext uri="{FF2B5EF4-FFF2-40B4-BE49-F238E27FC236}">
                <a16:creationId xmlns:a16="http://schemas.microsoft.com/office/drawing/2014/main" id="{E71F0005-F0EE-45E0-9CB3-86036EF2F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9290050"/>
            <a:ext cx="1257300" cy="8509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 map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: Top Corners One Rounded and One Snipped 32">
            <a:extLst>
              <a:ext uri="{FF2B5EF4-FFF2-40B4-BE49-F238E27FC236}">
                <a16:creationId xmlns:a16="http://schemas.microsoft.com/office/drawing/2014/main" id="{82B5CE80-6CCA-4BBD-8481-DDF088BCC8DD}"/>
              </a:ext>
            </a:extLst>
          </p:cNvPr>
          <p:cNvSpPr>
            <a:spLocks/>
          </p:cNvSpPr>
          <p:nvPr/>
        </p:nvSpPr>
        <p:spPr bwMode="auto">
          <a:xfrm>
            <a:off x="2711450" y="2387600"/>
            <a:ext cx="1028700" cy="635000"/>
          </a:xfrm>
          <a:custGeom>
            <a:avLst/>
            <a:gdLst>
              <a:gd name="T0" fmla="*/ 105835 w 1028700"/>
              <a:gd name="T1" fmla="*/ 0 h 635000"/>
              <a:gd name="T2" fmla="*/ 922865 w 1028700"/>
              <a:gd name="T3" fmla="*/ 0 h 635000"/>
              <a:gd name="T4" fmla="*/ 1028700 w 1028700"/>
              <a:gd name="T5" fmla="*/ 105835 h 635000"/>
              <a:gd name="T6" fmla="*/ 1028700 w 1028700"/>
              <a:gd name="T7" fmla="*/ 635000 h 635000"/>
              <a:gd name="T8" fmla="*/ 0 w 1028700"/>
              <a:gd name="T9" fmla="*/ 635000 h 635000"/>
              <a:gd name="T10" fmla="*/ 0 w 1028700"/>
              <a:gd name="T11" fmla="*/ 105835 h 635000"/>
              <a:gd name="T12" fmla="*/ 105835 w 1028700"/>
              <a:gd name="T13" fmla="*/ 0 h 635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8700"/>
              <a:gd name="T22" fmla="*/ 0 h 635000"/>
              <a:gd name="T23" fmla="*/ 1028700 w 1028700"/>
              <a:gd name="T24" fmla="*/ 635000 h 635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8700" h="635000">
                <a:moveTo>
                  <a:pt x="105835" y="0"/>
                </a:moveTo>
                <a:lnTo>
                  <a:pt x="922865" y="0"/>
                </a:lnTo>
                <a:lnTo>
                  <a:pt x="1028700" y="105835"/>
                </a:lnTo>
                <a:lnTo>
                  <a:pt x="1028700" y="635000"/>
                </a:lnTo>
                <a:lnTo>
                  <a:pt x="0" y="635000"/>
                </a:lnTo>
                <a:lnTo>
                  <a:pt x="0" y="105835"/>
                </a:lnTo>
                <a:cubicBezTo>
                  <a:pt x="0" y="47384"/>
                  <a:pt x="47384" y="0"/>
                  <a:pt x="105835" y="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 chart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ardrop 33">
            <a:extLst>
              <a:ext uri="{FF2B5EF4-FFF2-40B4-BE49-F238E27FC236}">
                <a16:creationId xmlns:a16="http://schemas.microsoft.com/office/drawing/2014/main" id="{77EC1A68-44DE-461B-8873-AF34A3CE8B28}"/>
              </a:ext>
            </a:extLst>
          </p:cNvPr>
          <p:cNvSpPr>
            <a:spLocks/>
          </p:cNvSpPr>
          <p:nvPr/>
        </p:nvSpPr>
        <p:spPr bwMode="auto">
          <a:xfrm>
            <a:off x="1054100" y="971550"/>
            <a:ext cx="1181100" cy="1168400"/>
          </a:xfrm>
          <a:custGeom>
            <a:avLst/>
            <a:gdLst>
              <a:gd name="T0" fmla="*/ 0 w 1181100"/>
              <a:gd name="T1" fmla="*/ 584200 h 1168400"/>
              <a:gd name="T2" fmla="*/ 590550 w 1181100"/>
              <a:gd name="T3" fmla="*/ 0 h 1168400"/>
              <a:gd name="T4" fmla="*/ 1181100 w 1181100"/>
              <a:gd name="T5" fmla="*/ 0 h 1168400"/>
              <a:gd name="T6" fmla="*/ 1181100 w 1181100"/>
              <a:gd name="T7" fmla="*/ 584200 h 1168400"/>
              <a:gd name="T8" fmla="*/ 590550 w 1181100"/>
              <a:gd name="T9" fmla="*/ 1168400 h 1168400"/>
              <a:gd name="T10" fmla="*/ 0 w 1181100"/>
              <a:gd name="T11" fmla="*/ 584200 h 1168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1100"/>
              <a:gd name="T19" fmla="*/ 0 h 1168400"/>
              <a:gd name="T20" fmla="*/ 1181100 w 1181100"/>
              <a:gd name="T21" fmla="*/ 1168400 h 1168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1100" h="1168400">
                <a:moveTo>
                  <a:pt x="0" y="584200"/>
                </a:moveTo>
                <a:cubicBezTo>
                  <a:pt x="0" y="261555"/>
                  <a:pt x="264398" y="0"/>
                  <a:pt x="590550" y="0"/>
                </a:cubicBezTo>
                <a:lnTo>
                  <a:pt x="1181100" y="0"/>
                </a:lnTo>
                <a:lnTo>
                  <a:pt x="1181100" y="584200"/>
                </a:lnTo>
                <a:cubicBezTo>
                  <a:pt x="1181100" y="906845"/>
                  <a:pt x="916702" y="1168400"/>
                  <a:pt x="590550" y="1168400"/>
                </a:cubicBezTo>
                <a:cubicBezTo>
                  <a:pt x="264398" y="1168400"/>
                  <a:pt x="0" y="906845"/>
                  <a:pt x="0" y="5842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 message/s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4">
            <a:extLst>
              <a:ext uri="{FF2B5EF4-FFF2-40B4-BE49-F238E27FC236}">
                <a16:creationId xmlns:a16="http://schemas.microsoft.com/office/drawing/2014/main" id="{23AACD8E-F6C1-4193-8C3B-80BC1508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7797800"/>
            <a:ext cx="1511300" cy="10096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Glossary / Dictionary meanings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ardrop 35">
            <a:extLst>
              <a:ext uri="{FF2B5EF4-FFF2-40B4-BE49-F238E27FC236}">
                <a16:creationId xmlns:a16="http://schemas.microsoft.com/office/drawing/2014/main" id="{784480F2-B464-4BBF-8E9B-AA4B5AA5A1F1}"/>
              </a:ext>
            </a:extLst>
          </p:cNvPr>
          <p:cNvSpPr>
            <a:spLocks/>
          </p:cNvSpPr>
          <p:nvPr/>
        </p:nvSpPr>
        <p:spPr bwMode="auto">
          <a:xfrm>
            <a:off x="1035050" y="9175750"/>
            <a:ext cx="1066800" cy="819150"/>
          </a:xfrm>
          <a:custGeom>
            <a:avLst/>
            <a:gdLst>
              <a:gd name="T0" fmla="*/ 0 w 1066800"/>
              <a:gd name="T1" fmla="*/ 409575 h 819150"/>
              <a:gd name="T2" fmla="*/ 533400 w 1066800"/>
              <a:gd name="T3" fmla="*/ 0 h 819150"/>
              <a:gd name="T4" fmla="*/ 1066800 w 1066800"/>
              <a:gd name="T5" fmla="*/ 0 h 819150"/>
              <a:gd name="T6" fmla="*/ 1066800 w 1066800"/>
              <a:gd name="T7" fmla="*/ 409575 h 819150"/>
              <a:gd name="T8" fmla="*/ 533400 w 1066800"/>
              <a:gd name="T9" fmla="*/ 819150 h 819150"/>
              <a:gd name="T10" fmla="*/ 0 w 1066800"/>
              <a:gd name="T11" fmla="*/ 409575 h 819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6800"/>
              <a:gd name="T19" fmla="*/ 0 h 819150"/>
              <a:gd name="T20" fmla="*/ 1066800 w 1066800"/>
              <a:gd name="T21" fmla="*/ 819150 h 8191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6800" h="819150">
                <a:moveTo>
                  <a:pt x="0" y="409575"/>
                </a:moveTo>
                <a:cubicBezTo>
                  <a:pt x="0" y="183373"/>
                  <a:pt x="238811" y="0"/>
                  <a:pt x="533400" y="0"/>
                </a:cubicBezTo>
                <a:lnTo>
                  <a:pt x="1066800" y="0"/>
                </a:lnTo>
                <a:lnTo>
                  <a:pt x="1066800" y="409575"/>
                </a:lnTo>
                <a:cubicBezTo>
                  <a:pt x="1066800" y="635777"/>
                  <a:pt x="827989" y="819150"/>
                  <a:pt x="533400" y="819150"/>
                </a:cubicBezTo>
                <a:cubicBezTo>
                  <a:pt x="238811" y="819150"/>
                  <a:pt x="0" y="635777"/>
                  <a:pt x="0" y="409575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 notes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6">
            <a:extLst>
              <a:ext uri="{FF2B5EF4-FFF2-40B4-BE49-F238E27FC236}">
                <a16:creationId xmlns:a16="http://schemas.microsoft.com/office/drawing/2014/main" id="{E3DEF921-3BEF-46E5-B79B-29255C6CD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140262"/>
            <a:ext cx="1320800" cy="6985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Discussion/s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: Single Corner Rounded 37">
            <a:extLst>
              <a:ext uri="{FF2B5EF4-FFF2-40B4-BE49-F238E27FC236}">
                <a16:creationId xmlns:a16="http://schemas.microsoft.com/office/drawing/2014/main" id="{254CBF2B-6B3A-40B3-A45D-06F6E46B7295}"/>
              </a:ext>
            </a:extLst>
          </p:cNvPr>
          <p:cNvSpPr>
            <a:spLocks/>
          </p:cNvSpPr>
          <p:nvPr/>
        </p:nvSpPr>
        <p:spPr bwMode="auto">
          <a:xfrm>
            <a:off x="-88900" y="9829800"/>
            <a:ext cx="850900" cy="488950"/>
          </a:xfrm>
          <a:custGeom>
            <a:avLst/>
            <a:gdLst>
              <a:gd name="T0" fmla="*/ 0 w 850900"/>
              <a:gd name="T1" fmla="*/ 0 h 488950"/>
              <a:gd name="T2" fmla="*/ 769407 w 850900"/>
              <a:gd name="T3" fmla="*/ 0 h 488950"/>
              <a:gd name="T4" fmla="*/ 850900 w 850900"/>
              <a:gd name="T5" fmla="*/ 81493 h 488950"/>
              <a:gd name="T6" fmla="*/ 850900 w 850900"/>
              <a:gd name="T7" fmla="*/ 488950 h 488950"/>
              <a:gd name="T8" fmla="*/ 0 w 850900"/>
              <a:gd name="T9" fmla="*/ 488950 h 488950"/>
              <a:gd name="T10" fmla="*/ 0 w 850900"/>
              <a:gd name="T11" fmla="*/ 0 h 488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0900"/>
              <a:gd name="T19" fmla="*/ 0 h 488950"/>
              <a:gd name="T20" fmla="*/ 850900 w 850900"/>
              <a:gd name="T21" fmla="*/ 488950 h 4889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0900" h="488950">
                <a:moveTo>
                  <a:pt x="0" y="0"/>
                </a:moveTo>
                <a:lnTo>
                  <a:pt x="769407" y="0"/>
                </a:lnTo>
                <a:cubicBezTo>
                  <a:pt x="814414" y="0"/>
                  <a:pt x="850900" y="36486"/>
                  <a:pt x="850900" y="81493"/>
                </a:cubicBezTo>
                <a:lnTo>
                  <a:pt x="850900" y="488950"/>
                </a:lnTo>
                <a:lnTo>
                  <a:pt x="0" y="4889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Timeline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: Top Corners One Rounded and One Snipped 38">
            <a:extLst>
              <a:ext uri="{FF2B5EF4-FFF2-40B4-BE49-F238E27FC236}">
                <a16:creationId xmlns:a16="http://schemas.microsoft.com/office/drawing/2014/main" id="{17A55D66-5AC6-4D5D-8844-41455D4F6E75}"/>
              </a:ext>
            </a:extLst>
          </p:cNvPr>
          <p:cNvSpPr>
            <a:spLocks/>
          </p:cNvSpPr>
          <p:nvPr/>
        </p:nvSpPr>
        <p:spPr bwMode="auto">
          <a:xfrm>
            <a:off x="10633623" y="2333926"/>
            <a:ext cx="1333500" cy="660400"/>
          </a:xfrm>
          <a:custGeom>
            <a:avLst/>
            <a:gdLst>
              <a:gd name="T0" fmla="*/ 110069 w 1333500"/>
              <a:gd name="T1" fmla="*/ 0 h 660400"/>
              <a:gd name="T2" fmla="*/ 1223431 w 1333500"/>
              <a:gd name="T3" fmla="*/ 0 h 660400"/>
              <a:gd name="T4" fmla="*/ 1333500 w 1333500"/>
              <a:gd name="T5" fmla="*/ 110069 h 660400"/>
              <a:gd name="T6" fmla="*/ 1333500 w 1333500"/>
              <a:gd name="T7" fmla="*/ 660400 h 660400"/>
              <a:gd name="T8" fmla="*/ 0 w 1333500"/>
              <a:gd name="T9" fmla="*/ 660400 h 660400"/>
              <a:gd name="T10" fmla="*/ 0 w 1333500"/>
              <a:gd name="T11" fmla="*/ 110069 h 660400"/>
              <a:gd name="T12" fmla="*/ 110069 w 1333500"/>
              <a:gd name="T13" fmla="*/ 0 h 660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33500"/>
              <a:gd name="T22" fmla="*/ 0 h 660400"/>
              <a:gd name="T23" fmla="*/ 1333500 w 1333500"/>
              <a:gd name="T24" fmla="*/ 660400 h 6604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33500" h="660400">
                <a:moveTo>
                  <a:pt x="110069" y="0"/>
                </a:moveTo>
                <a:lnTo>
                  <a:pt x="1223431" y="0"/>
                </a:lnTo>
                <a:lnTo>
                  <a:pt x="1333500" y="110069"/>
                </a:lnTo>
                <a:lnTo>
                  <a:pt x="1333500" y="660400"/>
                </a:lnTo>
                <a:lnTo>
                  <a:pt x="0" y="660400"/>
                </a:lnTo>
                <a:lnTo>
                  <a:pt x="0" y="110069"/>
                </a:lnTo>
                <a:cubicBezTo>
                  <a:pt x="0" y="49280"/>
                  <a:pt x="49280" y="0"/>
                  <a:pt x="110069" y="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Bulletin Notices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rapezoid 39">
            <a:extLst>
              <a:ext uri="{FF2B5EF4-FFF2-40B4-BE49-F238E27FC236}">
                <a16:creationId xmlns:a16="http://schemas.microsoft.com/office/drawing/2014/main" id="{A8BE0BB4-1CFF-4326-BD6D-DB366911888D}"/>
              </a:ext>
            </a:extLst>
          </p:cNvPr>
          <p:cNvSpPr>
            <a:spLocks/>
          </p:cNvSpPr>
          <p:nvPr/>
        </p:nvSpPr>
        <p:spPr bwMode="auto">
          <a:xfrm>
            <a:off x="1016000" y="2178050"/>
            <a:ext cx="1143000" cy="654050"/>
          </a:xfrm>
          <a:custGeom>
            <a:avLst/>
            <a:gdLst>
              <a:gd name="T0" fmla="*/ 0 w 1143000"/>
              <a:gd name="T1" fmla="*/ 654050 h 654050"/>
              <a:gd name="T2" fmla="*/ 163513 w 1143000"/>
              <a:gd name="T3" fmla="*/ 0 h 654050"/>
              <a:gd name="T4" fmla="*/ 979488 w 1143000"/>
              <a:gd name="T5" fmla="*/ 0 h 654050"/>
              <a:gd name="T6" fmla="*/ 1143000 w 1143000"/>
              <a:gd name="T7" fmla="*/ 654050 h 654050"/>
              <a:gd name="T8" fmla="*/ 0 w 1143000"/>
              <a:gd name="T9" fmla="*/ 654050 h 654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000"/>
              <a:gd name="T16" fmla="*/ 0 h 654050"/>
              <a:gd name="T17" fmla="*/ 1143000 w 1143000"/>
              <a:gd name="T18" fmla="*/ 654050 h 654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000" h="654050">
                <a:moveTo>
                  <a:pt x="0" y="654050"/>
                </a:moveTo>
                <a:lnTo>
                  <a:pt x="163513" y="0"/>
                </a:lnTo>
                <a:lnTo>
                  <a:pt x="979488" y="0"/>
                </a:lnTo>
                <a:lnTo>
                  <a:pt x="1143000" y="654050"/>
                </a:lnTo>
                <a:lnTo>
                  <a:pt x="0" y="65405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Scrapbook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04ED8B60-43BF-440B-85DE-3E4AA4DD5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6340" y="2451045"/>
            <a:ext cx="755650" cy="558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 results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Diamond 41">
            <a:extLst>
              <a:ext uri="{FF2B5EF4-FFF2-40B4-BE49-F238E27FC236}">
                <a16:creationId xmlns:a16="http://schemas.microsoft.com/office/drawing/2014/main" id="{712BCC1D-9C28-467D-A892-B28D4A201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4743450"/>
            <a:ext cx="1200150" cy="1200150"/>
          </a:xfrm>
          <a:prstGeom prst="diamond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splash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: Top Corners Snipped 42">
            <a:extLst>
              <a:ext uri="{FF2B5EF4-FFF2-40B4-BE49-F238E27FC236}">
                <a16:creationId xmlns:a16="http://schemas.microsoft.com/office/drawing/2014/main" id="{320C9093-35FF-4204-943D-90EA1D42A69A}"/>
              </a:ext>
            </a:extLst>
          </p:cNvPr>
          <p:cNvSpPr>
            <a:spLocks/>
          </p:cNvSpPr>
          <p:nvPr/>
        </p:nvSpPr>
        <p:spPr bwMode="auto">
          <a:xfrm>
            <a:off x="1250950" y="5276850"/>
            <a:ext cx="895350" cy="596900"/>
          </a:xfrm>
          <a:custGeom>
            <a:avLst/>
            <a:gdLst>
              <a:gd name="T0" fmla="*/ 99485 w 895350"/>
              <a:gd name="T1" fmla="*/ 0 h 596900"/>
              <a:gd name="T2" fmla="*/ 795865 w 895350"/>
              <a:gd name="T3" fmla="*/ 0 h 596900"/>
              <a:gd name="T4" fmla="*/ 895350 w 895350"/>
              <a:gd name="T5" fmla="*/ 99485 h 596900"/>
              <a:gd name="T6" fmla="*/ 895350 w 895350"/>
              <a:gd name="T7" fmla="*/ 596900 h 596900"/>
              <a:gd name="T8" fmla="*/ 895350 w 895350"/>
              <a:gd name="T9" fmla="*/ 596900 h 596900"/>
              <a:gd name="T10" fmla="*/ 0 w 895350"/>
              <a:gd name="T11" fmla="*/ 596900 h 596900"/>
              <a:gd name="T12" fmla="*/ 0 w 895350"/>
              <a:gd name="T13" fmla="*/ 596900 h 596900"/>
              <a:gd name="T14" fmla="*/ 0 w 895350"/>
              <a:gd name="T15" fmla="*/ 99485 h 596900"/>
              <a:gd name="T16" fmla="*/ 99485 w 895350"/>
              <a:gd name="T17" fmla="*/ 0 h 5969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5350"/>
              <a:gd name="T28" fmla="*/ 0 h 596900"/>
              <a:gd name="T29" fmla="*/ 895350 w 895350"/>
              <a:gd name="T30" fmla="*/ 596900 h 5969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5350" h="596900">
                <a:moveTo>
                  <a:pt x="99485" y="0"/>
                </a:moveTo>
                <a:lnTo>
                  <a:pt x="795865" y="0"/>
                </a:lnTo>
                <a:lnTo>
                  <a:pt x="895350" y="99485"/>
                </a:lnTo>
                <a:lnTo>
                  <a:pt x="895350" y="596900"/>
                </a:lnTo>
                <a:lnTo>
                  <a:pt x="0" y="596900"/>
                </a:lnTo>
                <a:lnTo>
                  <a:pt x="0" y="99485"/>
                </a:lnTo>
                <a:lnTo>
                  <a:pt x="99485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and tell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7E8BA2-6046-4FAD-957E-CB4230BC1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2972511"/>
            <a:ext cx="1587500" cy="9398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eardrop 45">
            <a:extLst>
              <a:ext uri="{FF2B5EF4-FFF2-40B4-BE49-F238E27FC236}">
                <a16:creationId xmlns:a16="http://schemas.microsoft.com/office/drawing/2014/main" id="{0C9BF4A2-BB2F-4CB2-89EC-5165CFA8DA54}"/>
              </a:ext>
            </a:extLst>
          </p:cNvPr>
          <p:cNvSpPr>
            <a:spLocks/>
          </p:cNvSpPr>
          <p:nvPr/>
        </p:nvSpPr>
        <p:spPr bwMode="auto">
          <a:xfrm>
            <a:off x="4811412" y="3224267"/>
            <a:ext cx="1282700" cy="1047750"/>
          </a:xfrm>
          <a:custGeom>
            <a:avLst/>
            <a:gdLst>
              <a:gd name="T0" fmla="*/ 0 w 1282700"/>
              <a:gd name="T1" fmla="*/ 523875 h 1047750"/>
              <a:gd name="T2" fmla="*/ 641350 w 1282700"/>
              <a:gd name="T3" fmla="*/ 0 h 1047750"/>
              <a:gd name="T4" fmla="*/ 1282700 w 1282700"/>
              <a:gd name="T5" fmla="*/ 0 h 1047750"/>
              <a:gd name="T6" fmla="*/ 1282700 w 1282700"/>
              <a:gd name="T7" fmla="*/ 523875 h 1047750"/>
              <a:gd name="T8" fmla="*/ 641350 w 1282700"/>
              <a:gd name="T9" fmla="*/ 1047750 h 1047750"/>
              <a:gd name="T10" fmla="*/ 0 w 1282700"/>
              <a:gd name="T11" fmla="*/ 523875 h 10477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2700"/>
              <a:gd name="T19" fmla="*/ 0 h 1047750"/>
              <a:gd name="T20" fmla="*/ 1282700 w 1282700"/>
              <a:gd name="T21" fmla="*/ 1047750 h 10477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2700" h="1047750">
                <a:moveTo>
                  <a:pt x="0" y="523875"/>
                </a:moveTo>
                <a:cubicBezTo>
                  <a:pt x="0" y="234547"/>
                  <a:pt x="287142" y="0"/>
                  <a:pt x="641350" y="0"/>
                </a:cubicBezTo>
                <a:lnTo>
                  <a:pt x="1282700" y="0"/>
                </a:lnTo>
                <a:lnTo>
                  <a:pt x="1282700" y="523875"/>
                </a:lnTo>
                <a:cubicBezTo>
                  <a:pt x="1282700" y="813203"/>
                  <a:pt x="995558" y="1047750"/>
                  <a:pt x="641350" y="1047750"/>
                </a:cubicBezTo>
                <a:cubicBezTo>
                  <a:pt x="287142" y="1047750"/>
                  <a:pt x="0" y="813203"/>
                  <a:pt x="0" y="523875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Re-enactment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8C7D2869-6B3B-40FD-BC24-AFB4CDB62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8" name="Rectangle 50">
            <a:extLst>
              <a:ext uri="{FF2B5EF4-FFF2-40B4-BE49-F238E27FC236}">
                <a16:creationId xmlns:a16="http://schemas.microsoft.com/office/drawing/2014/main" id="{4F643639-49F9-4F53-82F8-F14EB8BF6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647" y="118428"/>
            <a:ext cx="949187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kumimoji="0" lang="en-AU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tivating IF: Types of </a:t>
            </a:r>
            <a:r>
              <a:rPr kumimoji="0" lang="en-AU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kumimoji="0" lang="en-AU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Evidence</a:t>
            </a:r>
            <a:r>
              <a:rPr kumimoji="0" lang="en-AU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AU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Portfolio</a:t>
            </a:r>
            <a:endParaRPr kumimoji="0" lang="en-AU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9" grpId="0" animBg="1"/>
      <p:bldP spid="20" grpId="0" animBg="1"/>
      <p:bldP spid="23" grpId="0" animBg="1"/>
      <p:bldP spid="35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132244A-0EEB-4534-91C3-583DC8F43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6" b="86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8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line with dots and lines&#10;&#10;Description automatically generated">
            <a:extLst>
              <a:ext uri="{FF2B5EF4-FFF2-40B4-BE49-F238E27FC236}">
                <a16:creationId xmlns:a16="http://schemas.microsoft.com/office/drawing/2014/main" id="{8117E361-1B9D-9AC6-9DF9-EF885ED8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5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7F83B-E200-D8FB-851E-59DD262768EA}"/>
              </a:ext>
            </a:extLst>
          </p:cNvPr>
          <p:cNvSpPr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Portfolio Assessment Standards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6EBD2B-1B17-471D-D028-562BE75C4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43847"/>
              </p:ext>
            </p:extLst>
          </p:nvPr>
        </p:nvGraphicFramePr>
        <p:xfrm>
          <a:off x="643467" y="1874725"/>
          <a:ext cx="10905065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93">
                  <a:extLst>
                    <a:ext uri="{9D8B030D-6E8A-4147-A177-3AD203B41FA5}">
                      <a16:colId xmlns:a16="http://schemas.microsoft.com/office/drawing/2014/main" val="3586847666"/>
                    </a:ext>
                  </a:extLst>
                </a:gridCol>
                <a:gridCol w="1707566">
                  <a:extLst>
                    <a:ext uri="{9D8B030D-6E8A-4147-A177-3AD203B41FA5}">
                      <a16:colId xmlns:a16="http://schemas.microsoft.com/office/drawing/2014/main" val="3115415763"/>
                    </a:ext>
                  </a:extLst>
                </a:gridCol>
                <a:gridCol w="2425148">
                  <a:extLst>
                    <a:ext uri="{9D8B030D-6E8A-4147-A177-3AD203B41FA5}">
                      <a16:colId xmlns:a16="http://schemas.microsoft.com/office/drawing/2014/main" val="1065871827"/>
                    </a:ext>
                  </a:extLst>
                </a:gridCol>
                <a:gridCol w="2703443">
                  <a:extLst>
                    <a:ext uri="{9D8B030D-6E8A-4147-A177-3AD203B41FA5}">
                      <a16:colId xmlns:a16="http://schemas.microsoft.com/office/drawing/2014/main" val="1784896139"/>
                    </a:ext>
                  </a:extLst>
                </a:gridCol>
                <a:gridCol w="3746315">
                  <a:extLst>
                    <a:ext uri="{9D8B030D-6E8A-4147-A177-3AD203B41FA5}">
                      <a16:colId xmlns:a16="http://schemas.microsoft.com/office/drawing/2014/main" val="2784790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Exploring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  <a:p>
                      <a:pPr algn="ctr"/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Developing agency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Planning and Acting </a:t>
                      </a:r>
                    </a:p>
                    <a:p>
                      <a:pPr algn="ctr"/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Developing self-regulation and metacognition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79507"/>
                  </a:ext>
                </a:extLst>
              </a:tr>
              <a:tr h="356089">
                <a:tc rowSpan="2"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Learning how to learn independently. 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</a:p>
                  </a:txBody>
                  <a:tcPr marL="60697" marR="6069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Knowing what to do when you don’t know what to do 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9061"/>
                  </a:ext>
                </a:extLst>
              </a:tr>
              <a:tr h="356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E1 Exploring ideas related to an area of interest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E2 Selecting and applying strategies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E3 Selecting and using perspectives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PA1 Seeking and responding to feedback.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  <a:p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64946"/>
                  </a:ext>
                </a:extLst>
              </a:tr>
              <a:tr h="679805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Organises ideas and makes discerning choices about the direction of the learning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Develops, tests, and/or adapts strategies, considering their implications on the learning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Selects and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synthesises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 relevant perspectives to progress the learning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Seeks targeted feedback and makes discerning responses to progress the learning.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US" sz="1200"/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185908"/>
                  </a:ext>
                </a:extLst>
              </a:tr>
              <a:tr h="679805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B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Purposefully explores a range of ideas and connects them to progress the learning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Selects strategies and adjusts them for purpose to progress the learning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Selects and uses relevant perspectives to progress the learning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Seeks relevant feedback and makes appropriate responses to progress the learning.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US" sz="1200"/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29672"/>
                  </a:ext>
                </a:extLst>
              </a:tr>
              <a:tr h="51794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Explores and builds on ideas related to an area of interest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Selects and applies strategies to complete tasks and/or goals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Includes perspectives to progress the learning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Seeks and responds to feedback to progress the learning.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US" sz="1200"/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85761"/>
                  </a:ext>
                </a:extLst>
              </a:tr>
              <a:tr h="51794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Collects information related to an area of interest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Uses a strategy to complete a task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Acknowledges the purpose of identified perspectives related to an area of interest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Seeks and/or provides a response to feedback.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US" sz="1200"/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47084"/>
                  </a:ext>
                </a:extLst>
              </a:tr>
              <a:tr h="35608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Describes an area of interest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Describes a strategy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Identifies individuals or groups related to the area of interest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Acknowledges feedback.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Calibri" panose="020F0502020204030204" pitchFamily="34" charset="0"/>
                        <a:cs typeface="Roboto Medium" panose="02000000000000000000" pitchFamily="2" charset="0"/>
                      </a:endParaRP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US" sz="1200" dirty="0"/>
                    </a:p>
                  </a:txBody>
                  <a:tcPr marL="60697" marR="60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0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60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711C0-93A7-284F-28D8-AF89E8DD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Goal and Output of Learning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EB0151-7AAE-5C1B-7030-254804BB3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r>
              <a:rPr lang="en-AU" sz="1800">
                <a:latin typeface="+mj-lt"/>
              </a:rPr>
              <a:t>S</a:t>
            </a:r>
            <a:r>
              <a:rPr lang="en-AU" sz="1800" b="0" i="0" u="none" strike="noStrike" baseline="0">
                <a:latin typeface="+mj-lt"/>
              </a:rPr>
              <a:t>tudents take </a:t>
            </a:r>
            <a:r>
              <a:rPr lang="en-AU" sz="1800" b="1" i="0" u="none" strike="noStrike" baseline="0">
                <a:latin typeface="+mj-lt"/>
              </a:rPr>
              <a:t>agency and ownership</a:t>
            </a:r>
            <a:r>
              <a:rPr lang="en-AU" sz="1800" b="0" i="0" u="none" strike="noStrike" baseline="0">
                <a:latin typeface="+mj-lt"/>
              </a:rPr>
              <a:t> over their learning as they select, test, and explore relevant strategies and perspectives in the pursuit of a </a:t>
            </a:r>
            <a:r>
              <a:rPr lang="en-AU" sz="1800" b="1" i="0" u="none" strike="noStrike" baseline="0">
                <a:latin typeface="+mj-lt"/>
              </a:rPr>
              <a:t>Learning Goal of their choice</a:t>
            </a:r>
            <a:r>
              <a:rPr lang="en-AU" sz="1800" b="0" i="0" u="none" strike="noStrike" baseline="0">
                <a:latin typeface="+mj-lt"/>
              </a:rPr>
              <a:t>. </a:t>
            </a:r>
          </a:p>
          <a:p>
            <a:r>
              <a:rPr lang="en-AU" sz="1800" b="0" i="0" u="none" strike="noStrike" baseline="0">
                <a:latin typeface="+mj-lt"/>
              </a:rPr>
              <a:t>Each student will have a </a:t>
            </a:r>
            <a:r>
              <a:rPr lang="en-AU" sz="1800" b="1" i="0" u="none" strike="noStrike" baseline="0">
                <a:latin typeface="+mj-lt"/>
              </a:rPr>
              <a:t>different learning journey </a:t>
            </a:r>
            <a:r>
              <a:rPr lang="en-AU" sz="1800" b="0" i="0" u="none" strike="noStrike" baseline="0">
                <a:latin typeface="+mj-lt"/>
              </a:rPr>
              <a:t>that they tailor to their Learning Goal. </a:t>
            </a:r>
          </a:p>
          <a:p>
            <a:r>
              <a:rPr lang="en-AU" sz="1800" b="1" i="0" u="sng" strike="noStrike" baseline="0">
                <a:latin typeface="+mj-lt"/>
              </a:rPr>
              <a:t>Approaches, contexts, and strategies will vary </a:t>
            </a:r>
            <a:r>
              <a:rPr lang="en-AU" sz="1800" b="0" i="0" u="none" strike="noStrike" baseline="0">
                <a:latin typeface="+mj-lt"/>
              </a:rPr>
              <a:t>to suit the individual student. </a:t>
            </a:r>
          </a:p>
          <a:p>
            <a:r>
              <a:rPr lang="en-AU" sz="1800" b="0" i="0" u="none" strike="noStrike" baseline="0">
                <a:latin typeface="+mj-lt"/>
              </a:rPr>
              <a:t>An </a:t>
            </a:r>
            <a:r>
              <a:rPr lang="en-AU" sz="1800" b="1" i="0" u="none" strike="noStrike" baseline="0">
                <a:latin typeface="+mj-lt"/>
              </a:rPr>
              <a:t>Output of Learning</a:t>
            </a:r>
            <a:r>
              <a:rPr lang="en-AU" sz="1800" b="0" i="0" u="none" strike="noStrike" baseline="0">
                <a:latin typeface="+mj-lt"/>
              </a:rPr>
              <a:t>, for example, could be a </a:t>
            </a:r>
            <a:r>
              <a:rPr lang="en-AU" sz="1800" b="1" i="0" u="none" strike="noStrike" baseline="0">
                <a:latin typeface="+mj-lt"/>
              </a:rPr>
              <a:t>plan</a:t>
            </a:r>
            <a:r>
              <a:rPr lang="en-AU" sz="1800" b="0" i="0" u="none" strike="noStrike" baseline="0">
                <a:latin typeface="+mj-lt"/>
              </a:rPr>
              <a:t> for future action, </a:t>
            </a:r>
            <a:r>
              <a:rPr lang="en-AU" sz="1800" b="1" i="0" u="none" strike="noStrike" baseline="0">
                <a:latin typeface="+mj-lt"/>
              </a:rPr>
              <a:t>a proposal </a:t>
            </a:r>
            <a:r>
              <a:rPr lang="en-AU" sz="1800" b="0" i="0" u="none" strike="noStrike" baseline="0">
                <a:latin typeface="+mj-lt"/>
              </a:rPr>
              <a:t>for a service or social enterprise, an </a:t>
            </a:r>
            <a:r>
              <a:rPr lang="en-AU" sz="1800" b="1" i="0" u="none" strike="noStrike" baseline="0">
                <a:latin typeface="+mj-lt"/>
              </a:rPr>
              <a:t>oral explanation</a:t>
            </a:r>
            <a:r>
              <a:rPr lang="en-AU" sz="1800" b="0" i="0" u="none" strike="noStrike" baseline="0">
                <a:latin typeface="+mj-lt"/>
              </a:rPr>
              <a:t>, a </a:t>
            </a:r>
            <a:r>
              <a:rPr lang="en-AU" sz="1800" b="1" i="0" u="none" strike="noStrike" baseline="0">
                <a:latin typeface="+mj-lt"/>
              </a:rPr>
              <a:t>demonstration of a skill</a:t>
            </a:r>
            <a:r>
              <a:rPr lang="en-AU" sz="1800" b="0" i="0" u="none" strike="noStrike" baseline="0">
                <a:latin typeface="+mj-lt"/>
              </a:rPr>
              <a:t>, or a </a:t>
            </a:r>
            <a:r>
              <a:rPr lang="en-AU" sz="1800" b="1" i="0" u="none" strike="noStrike" baseline="0">
                <a:latin typeface="+mj-lt"/>
              </a:rPr>
              <a:t>completed product </a:t>
            </a:r>
            <a:r>
              <a:rPr lang="en-AU" sz="1800" b="0" i="0" u="none" strike="noStrike" baseline="0">
                <a:latin typeface="+mj-lt"/>
              </a:rPr>
              <a:t>such as an artwork, report, academic article, or short video. </a:t>
            </a:r>
          </a:p>
          <a:p>
            <a:r>
              <a:rPr lang="en-AU" sz="1800" b="0" i="0" u="none" strike="noStrike" baseline="0">
                <a:latin typeface="+mj-lt"/>
              </a:rPr>
              <a:t>Both the </a:t>
            </a:r>
            <a:r>
              <a:rPr lang="en-AU" sz="1800" b="1" i="0" u="none" strike="noStrike" baseline="0">
                <a:latin typeface="+mj-lt"/>
              </a:rPr>
              <a:t>Learning Goal and the Output of Learning need to have </a:t>
            </a:r>
            <a:r>
              <a:rPr lang="en-AU" sz="1800" b="1" i="0" u="sng" strike="noStrike" baseline="0">
                <a:latin typeface="+mj-lt"/>
              </a:rPr>
              <a:t>purpose and value </a:t>
            </a:r>
          </a:p>
          <a:p>
            <a:r>
              <a:rPr lang="en-US" sz="1800">
                <a:latin typeface="+mj-lt"/>
              </a:rPr>
              <a:t>The Output of learning </a:t>
            </a:r>
            <a:r>
              <a:rPr lang="en-US" sz="1800" b="1">
                <a:latin typeface="+mj-lt"/>
              </a:rPr>
              <a:t>must be evidenced in the Appraisal </a:t>
            </a:r>
            <a:r>
              <a:rPr lang="en-US" sz="1800">
                <a:latin typeface="+mj-lt"/>
              </a:rPr>
              <a:t>(but doesn’t count towards the Word/Minute count)</a:t>
            </a:r>
            <a:endParaRPr lang="en-US" sz="1800" dirty="0">
              <a:latin typeface="+mj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49D4B6-7D30-4E5F-1CCA-133FCF8FD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4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1975BC-EC48-E821-7AD5-035D4C250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5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B0BDEF8-D034-ED50-767B-4B5750B3E6C7}"/>
              </a:ext>
            </a:extLst>
          </p:cNvPr>
          <p:cNvSpPr/>
          <p:nvPr/>
        </p:nvSpPr>
        <p:spPr>
          <a:xfrm>
            <a:off x="1132463" y="643467"/>
            <a:ext cx="6695786" cy="1747688"/>
          </a:xfrm>
          <a:prstGeom prst="homePlat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59536">
              <a:spcAft>
                <a:spcPts val="600"/>
              </a:spcAft>
            </a:pPr>
            <a:r>
              <a:rPr lang="en-US" sz="6204" b="1" kern="1200">
                <a:solidFill>
                  <a:srgbClr val="555555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AT2:</a:t>
            </a:r>
            <a:r>
              <a:rPr lang="en-US" sz="6204" b="1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204" b="1" kern="1200">
                <a:solidFill>
                  <a:srgbClr val="555555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Progress Checks</a:t>
            </a:r>
            <a:endParaRPr lang="en-AU" sz="32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579944-BC43-4DA1-62DE-C6267ECD1EBE}"/>
              </a:ext>
            </a:extLst>
          </p:cNvPr>
          <p:cNvSpPr/>
          <p:nvPr/>
        </p:nvSpPr>
        <p:spPr>
          <a:xfrm>
            <a:off x="8515502" y="643467"/>
            <a:ext cx="1977025" cy="177783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59536">
              <a:spcAft>
                <a:spcPts val="600"/>
              </a:spcAft>
            </a:pPr>
            <a:r>
              <a:rPr lang="en-AU" sz="4512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35 %</a:t>
            </a:r>
            <a:endParaRPr lang="en-AU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1A3240-5269-5060-6EA0-8FB0EBE93397}"/>
              </a:ext>
            </a:extLst>
          </p:cNvPr>
          <p:cNvSpPr/>
          <p:nvPr/>
        </p:nvSpPr>
        <p:spPr>
          <a:xfrm>
            <a:off x="2982537" y="2333957"/>
            <a:ext cx="6297108" cy="10950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29768" indent="-429768" defTabSz="8595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8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2 or more Progress Checks</a:t>
            </a:r>
          </a:p>
          <a:p>
            <a:pPr marL="429768" indent="-429768" defTabSz="8595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8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Total: 10 minutes / 1500 words max.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5" name="TextBox 4">
            <a:extLst>
              <a:ext uri="{FF2B5EF4-FFF2-40B4-BE49-F238E27FC236}">
                <a16:creationId xmlns:a16="http://schemas.microsoft.com/office/drawing/2014/main" id="{B543E4CA-48E2-67F2-B8A7-63D33EB87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623463"/>
              </p:ext>
            </p:extLst>
          </p:nvPr>
        </p:nvGraphicFramePr>
        <p:xfrm>
          <a:off x="314960" y="2920267"/>
          <a:ext cx="11676843" cy="404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4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EBCE4-6DA6-555C-7490-4E6343927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03" y="290001"/>
            <a:ext cx="6277997" cy="62779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449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rawing of a target and a arrow&#10;&#10;Description automatically generated">
            <a:extLst>
              <a:ext uri="{FF2B5EF4-FFF2-40B4-BE49-F238E27FC236}">
                <a16:creationId xmlns:a16="http://schemas.microsoft.com/office/drawing/2014/main" id="{FF4F3A71-2BCC-3720-0755-E95B14AF4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07203"/>
            <a:ext cx="10905066" cy="5043593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15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6E2FD-B2E7-2650-5F82-AB753ECDC8A6}"/>
              </a:ext>
            </a:extLst>
          </p:cNvPr>
          <p:cNvSpPr txBox="1"/>
          <p:nvPr/>
        </p:nvSpPr>
        <p:spPr>
          <a:xfrm>
            <a:off x="0" y="184806"/>
            <a:ext cx="12188952" cy="81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Progress Checks Assessment Standards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BF629F-6990-37B8-08B5-04F14354F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148408"/>
              </p:ext>
            </p:extLst>
          </p:nvPr>
        </p:nvGraphicFramePr>
        <p:xfrm>
          <a:off x="838201" y="1003852"/>
          <a:ext cx="10512549" cy="5405772"/>
        </p:xfrm>
        <a:graphic>
          <a:graphicData uri="http://schemas.openxmlformats.org/drawingml/2006/table">
            <a:tbl>
              <a:tblPr firstRow="1" bandRow="1"/>
              <a:tblGrid>
                <a:gridCol w="344557">
                  <a:extLst>
                    <a:ext uri="{9D8B030D-6E8A-4147-A177-3AD203B41FA5}">
                      <a16:colId xmlns:a16="http://schemas.microsoft.com/office/drawing/2014/main" val="92759341"/>
                    </a:ext>
                  </a:extLst>
                </a:gridCol>
                <a:gridCol w="3291945">
                  <a:extLst>
                    <a:ext uri="{9D8B030D-6E8A-4147-A177-3AD203B41FA5}">
                      <a16:colId xmlns:a16="http://schemas.microsoft.com/office/drawing/2014/main" val="2016644904"/>
                    </a:ext>
                  </a:extLst>
                </a:gridCol>
                <a:gridCol w="2883902">
                  <a:extLst>
                    <a:ext uri="{9D8B030D-6E8A-4147-A177-3AD203B41FA5}">
                      <a16:colId xmlns:a16="http://schemas.microsoft.com/office/drawing/2014/main" val="2751738825"/>
                    </a:ext>
                  </a:extLst>
                </a:gridCol>
                <a:gridCol w="3992145">
                  <a:extLst>
                    <a:ext uri="{9D8B030D-6E8A-4147-A177-3AD203B41FA5}">
                      <a16:colId xmlns:a16="http://schemas.microsoft.com/office/drawing/2014/main" val="4047793290"/>
                    </a:ext>
                  </a:extLst>
                </a:gridCol>
              </a:tblGrid>
              <a:tr h="752970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8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5" marR="6695" marT="66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Planning and Acting </a:t>
                      </a:r>
                      <a:endParaRPr lang="en-A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1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Developing self-regulation and metacognition </a:t>
                      </a:r>
                      <a:endParaRPr lang="en-A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1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 </a:t>
                      </a:r>
                      <a:endParaRPr lang="en-A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72" marR="64272" marT="32136" marB="3213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Appraising </a:t>
                      </a:r>
                      <a:endParaRPr lang="en-A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0" i="1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Developing reflective practice and evaluative judgement </a:t>
                      </a:r>
                      <a:endParaRPr lang="en-A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  <a:endParaRPr lang="en-AU" sz="2800"/>
                    </a:p>
                  </a:txBody>
                  <a:tcPr marL="64272" marR="64272" marT="32136" marB="321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244454"/>
                  </a:ext>
                </a:extLst>
              </a:tr>
              <a:tr h="448505">
                <a:tc rowSpan="2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72" marR="64272" marT="32136" marB="32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Knowing what to do when you don’t know what to do </a:t>
                      </a:r>
                      <a:endParaRPr lang="en-A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  <a:endParaRPr lang="en-A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72" marR="64272" marT="32136" marB="3213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Revealing your thinking</a:t>
                      </a:r>
                      <a:endParaRPr lang="en-A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  <a:endParaRPr lang="en-AU" sz="2800"/>
                    </a:p>
                  </a:txBody>
                  <a:tcPr marL="64272" marR="64272" marT="32136" marB="321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503810"/>
                  </a:ext>
                </a:extLst>
              </a:tr>
              <a:tr h="63868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0" i="0" u="none" strike="noStrike" kern="100">
                          <a:solidFill>
                            <a:srgbClr val="FFFFFF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PA2 Managing time and resources</a:t>
                      </a:r>
                      <a:endParaRPr lang="en-A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0" i="0" u="none" strike="noStrike" kern="100">
                          <a:solidFill>
                            <a:srgbClr val="FFFFFF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  <a:endParaRPr lang="en-A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PA3 Making judgements and decisions. </a:t>
                      </a:r>
                      <a:endParaRPr lang="en-A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A2 Appraising the impact of strategies, perspectives and/or feedback to progress the learning towards the learning goal</a:t>
                      </a:r>
                      <a:endParaRPr lang="en-A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  <a:endParaRPr lang="en-AU" sz="2800" dirty="0"/>
                    </a:p>
                  </a:txBody>
                  <a:tcPr marL="64272" marR="64272" marT="32136" marB="321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01406"/>
                  </a:ext>
                </a:extLst>
              </a:tr>
              <a:tr h="767828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i="0" u="none" strike="noStrike" kern="100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A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Strategically manages time and resources with responses to risks and opportunities to progress the learning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Demonstrates discerning judgement and decision-making to progress the learning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72" marR="64272" marT="32136" marB="32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Appraises the related impact of strategies, perspectives, and/or feedback to progress the learning towards the learning goal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892809"/>
                  </a:ext>
                </a:extLst>
              </a:tr>
              <a:tr h="767828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i="0" u="none" strike="noStrike" kern="100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B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Manages the use of time and resources to progress the learning with awareness of risks and opportunities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Demonstrates informed judgement and decision-making to progress the learning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72" marR="64272" marT="32136" marB="32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Appraises the impact of strategies, perspectives, and/or feedback to progress the learning towards the learning goal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77585"/>
                  </a:ext>
                </a:extLst>
              </a:tr>
              <a:tr h="638688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i="0" u="none" strike="noStrike" kern="100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C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Manages time and resources to progress the learning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Makes judgements and decisions to progress the learning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72" marR="64272" marT="32136" marB="32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Discusses the impact of strategies, perspectives, and/or feedback to progress the learning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31944"/>
                  </a:ext>
                </a:extLst>
              </a:tr>
              <a:tr h="638688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i="0" u="none" strike="noStrike" kern="100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D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Completes some tasks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Makes some decisions related to the learning goal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72" marR="64272" marT="32136" marB="32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Describes strategies, perspectives, and/or feedback used in the learning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799514"/>
                  </a:ext>
                </a:extLst>
              </a:tr>
              <a:tr h="638688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i="0" u="none" strike="noStrike" kern="100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E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Initiates a task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Identifies a process and/or decision related to the learning 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72" marR="64272" marT="32136" marB="32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Identifies a strategy, perspective, and/or feedback used in the learning </a:t>
                      </a:r>
                      <a:endParaRPr lang="en-A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Roboto Condensed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 </a:t>
                      </a:r>
                      <a:endParaRPr lang="en-A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04" marR="48204" marT="669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085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87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e Chart">
            <a:extLst>
              <a:ext uri="{FF2B5EF4-FFF2-40B4-BE49-F238E27FC236}">
                <a16:creationId xmlns:a16="http://schemas.microsoft.com/office/drawing/2014/main" id="{44D049E5-7685-8075-F8BC-427099A6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9235">
            <a:off x="4731544" y="2056606"/>
            <a:ext cx="33845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53B27DCF-E5CA-BD4B-24CF-BFDBBDDD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195389"/>
            <a:ext cx="2160587" cy="338137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altLang="en-US" sz="1600" dirty="0">
                <a:latin typeface="Arial" panose="020B0604020202020204" pitchFamily="34" charset="0"/>
              </a:rPr>
              <a:t>Compulsory Stage 1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6BCFD4A-B98D-5280-6389-5383106F2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1195389"/>
            <a:ext cx="2232025" cy="3381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altLang="en-US" sz="1600">
                <a:latin typeface="Arial" panose="020B0604020202020204" pitchFamily="34" charset="0"/>
              </a:rPr>
              <a:t>Compulsory Stage 2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8CEDDBF0-8384-431C-4322-D5703D174E60}"/>
              </a:ext>
            </a:extLst>
          </p:cNvPr>
          <p:cNvSpPr>
            <a:spLocks/>
          </p:cNvSpPr>
          <p:nvPr/>
        </p:nvSpPr>
        <p:spPr bwMode="auto">
          <a:xfrm>
            <a:off x="3792538" y="1771650"/>
            <a:ext cx="1358900" cy="266700"/>
          </a:xfrm>
          <a:prstGeom prst="callout2">
            <a:avLst>
              <a:gd name="adj1" fmla="val 42856"/>
              <a:gd name="adj2" fmla="val 105606"/>
              <a:gd name="adj3" fmla="val 42856"/>
              <a:gd name="adj4" fmla="val 167523"/>
              <a:gd name="adj5" fmla="val 213097"/>
              <a:gd name="adj6" fmla="val 17815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>
                <a:latin typeface="Arial" panose="020B0604020202020204" pitchFamily="34" charset="0"/>
              </a:rPr>
              <a:t>PLP   10 Credits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5AE2F79B-B743-E719-4D41-6CC1EAF2C055}"/>
              </a:ext>
            </a:extLst>
          </p:cNvPr>
          <p:cNvSpPr>
            <a:spLocks/>
          </p:cNvSpPr>
          <p:nvPr/>
        </p:nvSpPr>
        <p:spPr bwMode="auto">
          <a:xfrm>
            <a:off x="2971800" y="2171701"/>
            <a:ext cx="1828800" cy="309563"/>
          </a:xfrm>
          <a:prstGeom prst="callout2">
            <a:avLst>
              <a:gd name="adj1" fmla="val 36921"/>
              <a:gd name="adj2" fmla="val 104167"/>
              <a:gd name="adj3" fmla="val 36921"/>
              <a:gd name="adj4" fmla="val 140972"/>
              <a:gd name="adj5" fmla="val 125130"/>
              <a:gd name="adj6" fmla="val 15130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altLang="en-US" sz="1200">
                <a:latin typeface="Arial" panose="020B0604020202020204" pitchFamily="34" charset="0"/>
              </a:rPr>
              <a:t>Numeracy   10 Credits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C14E9CA2-79DB-EB73-1F54-23266DA98ABC}"/>
              </a:ext>
            </a:extLst>
          </p:cNvPr>
          <p:cNvSpPr>
            <a:spLocks/>
          </p:cNvSpPr>
          <p:nvPr/>
        </p:nvSpPr>
        <p:spPr bwMode="auto">
          <a:xfrm>
            <a:off x="2927351" y="2647950"/>
            <a:ext cx="1647825" cy="306388"/>
          </a:xfrm>
          <a:prstGeom prst="callout2">
            <a:avLst>
              <a:gd name="adj1" fmla="val 37306"/>
              <a:gd name="adj2" fmla="val 104625"/>
              <a:gd name="adj3" fmla="val 37306"/>
              <a:gd name="adj4" fmla="val 134875"/>
              <a:gd name="adj5" fmla="val 99481"/>
              <a:gd name="adj6" fmla="val 14980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altLang="en-US" sz="1200">
                <a:latin typeface="Arial" panose="020B0604020202020204" pitchFamily="34" charset="0"/>
              </a:rPr>
              <a:t>Literacy   20 Credits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5AE7C68-5561-2FB9-000E-69C5988E3CD4}"/>
              </a:ext>
            </a:extLst>
          </p:cNvPr>
          <p:cNvSpPr>
            <a:spLocks/>
          </p:cNvSpPr>
          <p:nvPr/>
        </p:nvSpPr>
        <p:spPr bwMode="auto">
          <a:xfrm flipH="1">
            <a:off x="7739075" y="1643050"/>
            <a:ext cx="2571768" cy="1143008"/>
          </a:xfrm>
          <a:prstGeom prst="callout2">
            <a:avLst>
              <a:gd name="adj1" fmla="val 44928"/>
              <a:gd name="adj2" fmla="val 101640"/>
              <a:gd name="adj3" fmla="val -54777"/>
              <a:gd name="adj4" fmla="val 141720"/>
              <a:gd name="adj5" fmla="val 112266"/>
              <a:gd name="adj6" fmla="val 145976"/>
            </a:avLst>
          </a:prstGeom>
          <a:solidFill>
            <a:srgbClr val="FFFF00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A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Activating IF  </a:t>
            </a:r>
          </a:p>
          <a:p>
            <a:pPr marL="342900" indent="-342900">
              <a:buFontTx/>
              <a:buChar char="-"/>
              <a:defRPr/>
            </a:pPr>
            <a:r>
              <a:rPr lang="en-A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10 Credits</a:t>
            </a:r>
          </a:p>
          <a:p>
            <a:pPr>
              <a:defRPr/>
            </a:pPr>
            <a:r>
              <a:rPr lang="en-A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(Compulsory)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D6CB723B-A128-A550-D458-FCAB66D1510F}"/>
              </a:ext>
            </a:extLst>
          </p:cNvPr>
          <p:cNvSpPr>
            <a:spLocks/>
          </p:cNvSpPr>
          <p:nvPr/>
        </p:nvSpPr>
        <p:spPr bwMode="auto">
          <a:xfrm flipH="1">
            <a:off x="8435976" y="3571876"/>
            <a:ext cx="2232025" cy="466725"/>
          </a:xfrm>
          <a:prstGeom prst="callout2">
            <a:avLst>
              <a:gd name="adj1" fmla="val 24486"/>
              <a:gd name="adj2" fmla="val 103412"/>
              <a:gd name="adj3" fmla="val 24486"/>
              <a:gd name="adj4" fmla="val 114935"/>
              <a:gd name="adj5" fmla="val -28231"/>
              <a:gd name="adj6" fmla="val 12915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>
                <a:latin typeface="Arial" panose="020B0604020202020204" pitchFamily="34" charset="0"/>
              </a:rPr>
              <a:t>Stage 2 Subjects &amp; Courses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>
                <a:latin typeface="Arial" panose="020B0604020202020204" pitchFamily="34" charset="0"/>
              </a:rPr>
              <a:t>60 Credits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0BCD6CC9-3A37-FCBF-6E2C-7629E730A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1196975"/>
            <a:ext cx="1223962" cy="338138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altLang="en-US" sz="1600">
                <a:latin typeface="Arial" panose="020B0604020202020204" pitchFamily="34" charset="0"/>
              </a:rPr>
              <a:t>40 Credits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CE312B3E-2F53-3CA8-F811-5F8E31DFC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1196975"/>
            <a:ext cx="1223963" cy="338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altLang="en-US" sz="1600">
                <a:latin typeface="Arial" panose="020B0604020202020204" pitchFamily="34" charset="0"/>
              </a:rPr>
              <a:t>70 Credits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B8FD83DF-0F01-036E-2EAA-9FA8E70CE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6" y="386080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AU" altLang="en-US" sz="1800">
              <a:latin typeface="Arial" panose="020B0604020202020204" pitchFamily="34" charset="0"/>
            </a:endParaRP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9FDAE701-5779-049B-B518-B4070E0C1D8B}"/>
              </a:ext>
            </a:extLst>
          </p:cNvPr>
          <p:cNvGrpSpPr>
            <a:grpSpLocks/>
          </p:cNvGrpSpPr>
          <p:nvPr/>
        </p:nvGrpSpPr>
        <p:grpSpPr bwMode="auto">
          <a:xfrm>
            <a:off x="8112126" y="4437064"/>
            <a:ext cx="2555875" cy="269875"/>
            <a:chOff x="4150" y="2795"/>
            <a:chExt cx="1610" cy="170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2A18B19-78FC-3406-D6CA-4104D373E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795"/>
              <a:ext cx="227" cy="17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AU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E1EF5C01-49CE-461A-BDCA-741F7EA75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" y="2795"/>
              <a:ext cx="14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AU" altLang="en-US" sz="1000">
                  <a:latin typeface="Arial" panose="020B0604020202020204" pitchFamily="34" charset="0"/>
                </a:rPr>
                <a:t>Compulsory Stage 1 = 40 Credits</a:t>
              </a:r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B9637F2F-9574-5C39-1893-466D452E008B}"/>
              </a:ext>
            </a:extLst>
          </p:cNvPr>
          <p:cNvGrpSpPr>
            <a:grpSpLocks/>
          </p:cNvGrpSpPr>
          <p:nvPr/>
        </p:nvGrpSpPr>
        <p:grpSpPr bwMode="auto">
          <a:xfrm>
            <a:off x="8112125" y="4724401"/>
            <a:ext cx="2520950" cy="269875"/>
            <a:chOff x="4150" y="2985"/>
            <a:chExt cx="1588" cy="170"/>
          </a:xfrm>
        </p:grpSpPr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6AF66D7A-304F-C83D-E310-479B5AEFB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2985"/>
              <a:ext cx="13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AU" altLang="en-US" sz="1000">
                  <a:latin typeface="Arial" panose="020B0604020202020204" pitchFamily="34" charset="0"/>
                </a:rPr>
                <a:t>Compulsory Stage 2 = 70 Credits</a:t>
              </a: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43ED0399-29B8-283C-5461-88218B36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985"/>
              <a:ext cx="227" cy="1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AU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0136651-996D-37E6-C12B-FD887B18F23D}"/>
              </a:ext>
            </a:extLst>
          </p:cNvPr>
          <p:cNvGrpSpPr>
            <a:grpSpLocks/>
          </p:cNvGrpSpPr>
          <p:nvPr/>
        </p:nvGrpSpPr>
        <p:grpSpPr bwMode="auto">
          <a:xfrm>
            <a:off x="8112125" y="5013326"/>
            <a:ext cx="2520950" cy="296863"/>
            <a:chOff x="4150" y="3172"/>
            <a:chExt cx="1588" cy="187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CC644865-0737-2316-4885-F3D927511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172"/>
              <a:ext cx="227" cy="17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en-AU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2AD13042-08FD-2E57-8F91-4EAA1BF95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" y="3204"/>
              <a:ext cx="138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AU" altLang="en-US" sz="1000">
                  <a:latin typeface="Arial" panose="020B0604020202020204" pitchFamily="34" charset="0"/>
                </a:rPr>
                <a:t>Additional choices = 90 Credits</a:t>
              </a:r>
            </a:p>
          </p:txBody>
        </p:sp>
      </p:grpSp>
      <p:sp>
        <p:nvSpPr>
          <p:cNvPr id="24" name="Text Box 25">
            <a:extLst>
              <a:ext uri="{FF2B5EF4-FFF2-40B4-BE49-F238E27FC236}">
                <a16:creationId xmlns:a16="http://schemas.microsoft.com/office/drawing/2014/main" id="{1AF49CE2-9C4B-3F93-3B05-C2AA0A4A5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451" y="5373688"/>
            <a:ext cx="3598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altLang="en-US" sz="2400">
                <a:solidFill>
                  <a:srgbClr val="3366CC"/>
                </a:solidFill>
                <a:latin typeface="Arial" panose="020B0604020202020204" pitchFamily="34" charset="0"/>
              </a:rPr>
              <a:t>SACE = 200 Credits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17A1CB2F-F4CE-BC17-AE25-1DE288707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701801"/>
            <a:ext cx="1333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altLang="en-US" sz="1800">
                <a:solidFill>
                  <a:srgbClr val="CC3300"/>
                </a:solidFill>
                <a:latin typeface="Arial" panose="020B0604020202020204" pitchFamily="34" charset="0"/>
              </a:rPr>
              <a:t>‘C’ Grades or better</a:t>
            </a:r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A5CCF08C-2A06-C54B-C0E2-8F05BDCCD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1" y="1917700"/>
            <a:ext cx="576263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" name="Line 28">
            <a:extLst>
              <a:ext uri="{FF2B5EF4-FFF2-40B4-BE49-F238E27FC236}">
                <a16:creationId xmlns:a16="http://schemas.microsoft.com/office/drawing/2014/main" id="{09BA34E9-2D03-9ABC-ECDF-7FE906540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3" y="1989138"/>
            <a:ext cx="431800" cy="14446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8" name="Line 29">
            <a:extLst>
              <a:ext uri="{FF2B5EF4-FFF2-40B4-BE49-F238E27FC236}">
                <a16:creationId xmlns:a16="http://schemas.microsoft.com/office/drawing/2014/main" id="{99AEBDD5-01EC-9DD8-75F3-5A5F4D39B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013" y="2276475"/>
            <a:ext cx="215900" cy="361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29" name="Group 30">
            <a:extLst>
              <a:ext uri="{FF2B5EF4-FFF2-40B4-BE49-F238E27FC236}">
                <a16:creationId xmlns:a16="http://schemas.microsoft.com/office/drawing/2014/main" id="{501D5A03-2B0E-298A-F541-847D76E30B24}"/>
              </a:ext>
            </a:extLst>
          </p:cNvPr>
          <p:cNvGrpSpPr>
            <a:grpSpLocks/>
          </p:cNvGrpSpPr>
          <p:nvPr/>
        </p:nvGrpSpPr>
        <p:grpSpPr bwMode="auto">
          <a:xfrm>
            <a:off x="8912226" y="2782889"/>
            <a:ext cx="1446213" cy="649287"/>
            <a:chOff x="4794" y="1621"/>
            <a:chExt cx="911" cy="409"/>
          </a:xfrm>
        </p:grpSpPr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A43443F5-6A84-A4FA-72BE-5E65835E2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4" y="1621"/>
              <a:ext cx="126" cy="13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9E810791-5EB3-74C7-9CDE-A02271965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5" y="1623"/>
              <a:ext cx="84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AU" altLang="en-US" sz="1800">
                  <a:solidFill>
                    <a:srgbClr val="CC3300"/>
                  </a:solidFill>
                  <a:latin typeface="Arial" panose="020B0604020202020204" pitchFamily="34" charset="0"/>
                </a:rPr>
                <a:t>‘C’ Grades or better</a:t>
              </a:r>
            </a:p>
          </p:txBody>
        </p:sp>
      </p:grpSp>
      <p:grpSp>
        <p:nvGrpSpPr>
          <p:cNvPr id="32" name="Group 34">
            <a:extLst>
              <a:ext uri="{FF2B5EF4-FFF2-40B4-BE49-F238E27FC236}">
                <a16:creationId xmlns:a16="http://schemas.microsoft.com/office/drawing/2014/main" id="{7119E877-4428-43AE-7539-340EFAD260DB}"/>
              </a:ext>
            </a:extLst>
          </p:cNvPr>
          <p:cNvGrpSpPr>
            <a:grpSpLocks/>
          </p:cNvGrpSpPr>
          <p:nvPr/>
        </p:nvGrpSpPr>
        <p:grpSpPr bwMode="auto">
          <a:xfrm>
            <a:off x="2524125" y="4214814"/>
            <a:ext cx="2484438" cy="708025"/>
            <a:chOff x="0" y="3067"/>
            <a:chExt cx="1519" cy="667"/>
          </a:xfrm>
        </p:grpSpPr>
        <p:sp>
          <p:nvSpPr>
            <p:cNvPr id="33" name="Text Box 35">
              <a:extLst>
                <a:ext uri="{FF2B5EF4-FFF2-40B4-BE49-F238E27FC236}">
                  <a16:creationId xmlns:a16="http://schemas.microsoft.com/office/drawing/2014/main" id="{C573E9AD-E5B3-1256-1302-5D716EFAC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86"/>
              <a:ext cx="1140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AU" altLang="en-US" sz="1800">
                  <a:solidFill>
                    <a:srgbClr val="CC3300"/>
                  </a:solidFill>
                  <a:latin typeface="Arial" panose="020B0604020202020204" pitchFamily="34" charset="0"/>
                </a:rPr>
                <a:t>Grades A to E</a:t>
              </a:r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7B051FB0-64D9-8A9B-39F5-6AB985394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0" y="3067"/>
              <a:ext cx="499" cy="31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5" name="Text Box 29">
            <a:extLst>
              <a:ext uri="{FF2B5EF4-FFF2-40B4-BE49-F238E27FC236}">
                <a16:creationId xmlns:a16="http://schemas.microsoft.com/office/drawing/2014/main" id="{1A94D5D5-983E-36C4-CA22-B02AEE546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330" y="5527676"/>
            <a:ext cx="6104145" cy="307777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AU" altLang="en-US" sz="1400" dirty="0">
                <a:latin typeface="Arial" panose="020B0604020202020204" pitchFamily="34" charset="0"/>
              </a:rPr>
              <a:t>Modified subjects' options for students with significant  disabilities</a:t>
            </a:r>
            <a:endParaRPr lang="en-AU" altLang="en-US" sz="1800" dirty="0"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17B811-A1DB-0A49-EB7A-87FC4DDB87D8}"/>
              </a:ext>
            </a:extLst>
          </p:cNvPr>
          <p:cNvSpPr/>
          <p:nvPr/>
        </p:nvSpPr>
        <p:spPr>
          <a:xfrm>
            <a:off x="3972062" y="188640"/>
            <a:ext cx="41562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Your SACE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CE3194-2F5B-028C-EC95-ADF268536665}"/>
              </a:ext>
            </a:extLst>
          </p:cNvPr>
          <p:cNvSpPr/>
          <p:nvPr/>
        </p:nvSpPr>
        <p:spPr>
          <a:xfrm>
            <a:off x="3225134" y="5887460"/>
            <a:ext cx="45879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AIF will form part of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ATAR score</a:t>
            </a:r>
          </a:p>
        </p:txBody>
      </p:sp>
    </p:spTree>
    <p:extLst>
      <p:ext uri="{BB962C8B-B14F-4D97-AF65-F5344CB8AC3E}">
        <p14:creationId xmlns:p14="http://schemas.microsoft.com/office/powerpoint/2010/main" val="3370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5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4" grpId="0"/>
      <p:bldP spid="25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BAAF-8159-B54B-9FBB-60310DAE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00" y="29853"/>
            <a:ext cx="11068425" cy="1325563"/>
          </a:xfrm>
        </p:spPr>
        <p:txBody>
          <a:bodyPr>
            <a:normAutofit/>
          </a:bodyPr>
          <a:lstStyle/>
          <a:p>
            <a:r>
              <a:rPr lang="en-US"/>
              <a:t>Symbiotic relationship between AT1 &amp; AT2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20B9592-9EAB-413C-A36B-9978AB34C252}"/>
              </a:ext>
            </a:extLst>
          </p:cNvPr>
          <p:cNvSpPr/>
          <p:nvPr/>
        </p:nvSpPr>
        <p:spPr>
          <a:xfrm>
            <a:off x="855026" y="3937924"/>
            <a:ext cx="5240923" cy="1575636"/>
          </a:xfrm>
          <a:prstGeom prst="homePlate">
            <a:avLst/>
          </a:prstGeom>
          <a:solidFill>
            <a:srgbClr val="FFCC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85198399-36FA-4030-9CC1-EE3AE9A57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23" y="4447005"/>
            <a:ext cx="5070275" cy="5524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AT2 – Progress Check</a:t>
            </a:r>
            <a:endParaRPr lang="en-US" altLang="en-US" sz="2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64CC32B7-E51C-45CC-BB5D-5DD2285B2CFC}"/>
              </a:ext>
            </a:extLst>
          </p:cNvPr>
          <p:cNvSpPr/>
          <p:nvPr/>
        </p:nvSpPr>
        <p:spPr>
          <a:xfrm>
            <a:off x="4367361" y="2984485"/>
            <a:ext cx="427321" cy="892070"/>
          </a:xfrm>
          <a:prstGeom prst="up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7C409FF0-51D5-4417-BCE1-A56E462CEE63}"/>
              </a:ext>
            </a:extLst>
          </p:cNvPr>
          <p:cNvSpPr/>
          <p:nvPr/>
        </p:nvSpPr>
        <p:spPr>
          <a:xfrm>
            <a:off x="1341174" y="2981461"/>
            <a:ext cx="427321" cy="892070"/>
          </a:xfrm>
          <a:prstGeom prst="up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AD2F19FB-FD21-4369-A79E-C3614C21DA25}"/>
              </a:ext>
            </a:extLst>
          </p:cNvPr>
          <p:cNvSpPr/>
          <p:nvPr/>
        </p:nvSpPr>
        <p:spPr>
          <a:xfrm>
            <a:off x="2834214" y="2982008"/>
            <a:ext cx="427321" cy="892070"/>
          </a:xfrm>
          <a:prstGeom prst="up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79BE45DC-AD33-4250-B338-023A4CB275B9}"/>
              </a:ext>
            </a:extLst>
          </p:cNvPr>
          <p:cNvSpPr/>
          <p:nvPr/>
        </p:nvSpPr>
        <p:spPr>
          <a:xfrm>
            <a:off x="852621" y="1334142"/>
            <a:ext cx="5170739" cy="1565610"/>
          </a:xfrm>
          <a:prstGeom prst="homePlat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9" name="Rectangle: Rounded Corners 5">
            <a:extLst>
              <a:ext uri="{FF2B5EF4-FFF2-40B4-BE49-F238E27FC236}">
                <a16:creationId xmlns:a16="http://schemas.microsoft.com/office/drawing/2014/main" id="{17B00094-15D8-4252-99D8-49A82665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1840163"/>
            <a:ext cx="5070275" cy="5524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AT1 – Portfolio</a:t>
            </a:r>
            <a:endParaRPr lang="en-US" altLang="en-US" sz="2000" dirty="0">
              <a:latin typeface="Roboto" panose="02000000000000000000" pitchFamily="2" charset="0"/>
              <a:ea typeface="Roboto" panose="02000000000000000000" pitchFamily="2" charset="0"/>
              <a:cs typeface="Times New Roman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304E30-2DDE-4702-9F1B-93C98023227C}"/>
              </a:ext>
            </a:extLst>
          </p:cNvPr>
          <p:cNvSpPr/>
          <p:nvPr/>
        </p:nvSpPr>
        <p:spPr>
          <a:xfrm>
            <a:off x="6187154" y="1583135"/>
            <a:ext cx="5311107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Students </a:t>
            </a:r>
            <a:r>
              <a:rPr lang="en-US" sz="24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draws from evidence in Portfolio</a:t>
            </a:r>
            <a:r>
              <a:rPr lang="en-US" sz="24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 to stimulate </a:t>
            </a:r>
            <a:r>
              <a:rPr lang="en-US" sz="24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reflective practice</a:t>
            </a:r>
            <a:r>
              <a:rPr lang="en-US" sz="24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in Progress Checks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  <a:ea typeface="Roboto"/>
                <a:cs typeface="Calibri"/>
              </a:rPr>
              <a:t>Students use feedback (PA2) insights, experiences (A2) and decisions (PA3) from Progress Checks </a:t>
            </a:r>
            <a:r>
              <a:rPr lang="en-US" sz="2400" b="1" dirty="0">
                <a:latin typeface="Roboto"/>
                <a:ea typeface="Roboto"/>
                <a:cs typeface="Calibri"/>
              </a:rPr>
              <a:t>to inform planning</a:t>
            </a:r>
            <a:r>
              <a:rPr lang="en-US" sz="2400" dirty="0">
                <a:latin typeface="Roboto"/>
                <a:ea typeface="Roboto"/>
                <a:cs typeface="Calibri"/>
              </a:rPr>
              <a:t> (PA1) and other actions (E1,2,3,) which form part of the Portfolio</a:t>
            </a:r>
          </a:p>
        </p:txBody>
      </p:sp>
    </p:spTree>
    <p:extLst>
      <p:ext uri="{BB962C8B-B14F-4D97-AF65-F5344CB8AC3E}">
        <p14:creationId xmlns:p14="http://schemas.microsoft.com/office/powerpoint/2010/main" val="3847079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B0BDEF8-D034-ED50-767B-4B5750B3E6C7}"/>
              </a:ext>
            </a:extLst>
          </p:cNvPr>
          <p:cNvSpPr/>
          <p:nvPr/>
        </p:nvSpPr>
        <p:spPr>
          <a:xfrm>
            <a:off x="1391895" y="829795"/>
            <a:ext cx="4796259" cy="1567442"/>
          </a:xfrm>
          <a:prstGeom prst="homePlat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13816">
              <a:spcAft>
                <a:spcPts val="600"/>
              </a:spcAft>
            </a:pPr>
            <a:r>
              <a:rPr lang="en-US" sz="5874" b="1" kern="1200">
                <a:solidFill>
                  <a:srgbClr val="555555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AT3: Appraisal </a:t>
            </a:r>
            <a:endParaRPr lang="en-AU" sz="32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579944-BC43-4DA1-62DE-C6267ECD1EBE}"/>
              </a:ext>
            </a:extLst>
          </p:cNvPr>
          <p:cNvSpPr/>
          <p:nvPr/>
        </p:nvSpPr>
        <p:spPr>
          <a:xfrm>
            <a:off x="6291669" y="643467"/>
            <a:ext cx="1863276" cy="167554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13816">
              <a:spcAft>
                <a:spcPts val="600"/>
              </a:spcAft>
            </a:pPr>
            <a:r>
              <a:rPr lang="en-AU" sz="4272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30 %</a:t>
            </a:r>
            <a:endParaRPr lang="en-AU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TextBox 4">
            <a:extLst>
              <a:ext uri="{FF2B5EF4-FFF2-40B4-BE49-F238E27FC236}">
                <a16:creationId xmlns:a16="http://schemas.microsoft.com/office/drawing/2014/main" id="{E31D5817-ADA2-1B10-71DE-9FCD8E95B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709357"/>
              </p:ext>
            </p:extLst>
          </p:nvPr>
        </p:nvGraphicFramePr>
        <p:xfrm>
          <a:off x="1075111" y="2478218"/>
          <a:ext cx="10229979" cy="4220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2717692-89AC-AB78-6D0F-EE1DA91E6C28}"/>
              </a:ext>
            </a:extLst>
          </p:cNvPr>
          <p:cNvSpPr/>
          <p:nvPr/>
        </p:nvSpPr>
        <p:spPr>
          <a:xfrm>
            <a:off x="8500045" y="742700"/>
            <a:ext cx="2484368" cy="15763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3816">
              <a:spcAft>
                <a:spcPts val="600"/>
              </a:spcAft>
            </a:pPr>
            <a:r>
              <a:rPr lang="en-AU" sz="1602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Externally Assessed by SACE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6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666DF-5A21-321C-F448-BA1E798F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Appraisals Examples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B3DE06-B97D-C96D-5C90-27F1B33CD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134002"/>
              </p:ext>
            </p:extLst>
          </p:nvPr>
        </p:nvGraphicFramePr>
        <p:xfrm>
          <a:off x="852501" y="1966293"/>
          <a:ext cx="10486997" cy="4452162"/>
        </p:xfrm>
        <a:graphic>
          <a:graphicData uri="http://schemas.openxmlformats.org/drawingml/2006/table">
            <a:tbl>
              <a:tblPr firstRow="1" bandRow="1"/>
              <a:tblGrid>
                <a:gridCol w="3626072">
                  <a:extLst>
                    <a:ext uri="{9D8B030D-6E8A-4147-A177-3AD203B41FA5}">
                      <a16:colId xmlns:a16="http://schemas.microsoft.com/office/drawing/2014/main" val="1167846751"/>
                    </a:ext>
                  </a:extLst>
                </a:gridCol>
                <a:gridCol w="3551907">
                  <a:extLst>
                    <a:ext uri="{9D8B030D-6E8A-4147-A177-3AD203B41FA5}">
                      <a16:colId xmlns:a16="http://schemas.microsoft.com/office/drawing/2014/main" val="3368059125"/>
                    </a:ext>
                  </a:extLst>
                </a:gridCol>
                <a:gridCol w="3309018">
                  <a:extLst>
                    <a:ext uri="{9D8B030D-6E8A-4147-A177-3AD203B41FA5}">
                      <a16:colId xmlns:a16="http://schemas.microsoft.com/office/drawing/2014/main" val="646195713"/>
                    </a:ext>
                  </a:extLst>
                </a:gridCol>
              </a:tblGrid>
              <a:tr h="28487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Learning goal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Output of learning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Appraisal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67695"/>
                  </a:ext>
                </a:extLst>
              </a:tr>
              <a:tr h="97060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To learn about sustainable farming practices to use on their farm.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A recorded discussion of the student with their parent of their main findings.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The Appraisal is a written response of 1000 words with the recording/transcript of the discussion attached.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84131"/>
                  </a:ext>
                </a:extLst>
              </a:tr>
              <a:tr h="97060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To rebuild parts of a car engine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Two pages of annotated photos showing how the car engine was reconditioned.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The Appraisal consists of a 6-minute audio recording where the student references the photos as they are speaking.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24825"/>
                  </a:ext>
                </a:extLst>
              </a:tr>
              <a:tr h="74202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To design and handknit a jumper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The nearly completed jumper.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The Appraisal is a 6-minute video, including the student wearing the jumper.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62616"/>
                  </a:ext>
                </a:extLst>
              </a:tr>
              <a:tr h="74202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To make a short film in the horror genre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A storyboard with annotations of techniques and horror influences, with some uncut practice footage.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The Appraisal consists of a 6-minute screencast of their materials accompanied by a student voiceover.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237763"/>
                  </a:ext>
                </a:extLst>
              </a:tr>
              <a:tr h="74202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To research recent innovations in cochlear implants and their support of speech development in children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Scientific article written for publication in a magazine.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Calibri" panose="020F0502020204030204" pitchFamily="34" charset="0"/>
                          <a:cs typeface="Roboto Light" panose="02000000000000000000" pitchFamily="2" charset="0"/>
                        </a:rPr>
                        <a:t>The Appraisal consists of a 1000-word discussion in the form of paragraph annotations around </a:t>
                      </a:r>
                      <a:endParaRPr lang="en-AU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797" marR="97797" marT="135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07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818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57938-A0F8-9E38-27BF-5F7083B558EC}"/>
              </a:ext>
            </a:extLst>
          </p:cNvPr>
          <p:cNvSpPr txBox="1"/>
          <p:nvPr/>
        </p:nvSpPr>
        <p:spPr>
          <a:xfrm>
            <a:off x="836675" y="5533974"/>
            <a:ext cx="10515600" cy="1104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Appraisal Assessment Standards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2843E8-FB19-BE38-4DB3-1C55AB08B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47470"/>
              </p:ext>
            </p:extLst>
          </p:nvPr>
        </p:nvGraphicFramePr>
        <p:xfrm>
          <a:off x="838200" y="219993"/>
          <a:ext cx="10515600" cy="6359080"/>
        </p:xfrm>
        <a:graphic>
          <a:graphicData uri="http://schemas.openxmlformats.org/drawingml/2006/table">
            <a:tbl>
              <a:tblPr firstRow="1" firstCol="1" bandRow="1"/>
              <a:tblGrid>
                <a:gridCol w="410275">
                  <a:extLst>
                    <a:ext uri="{9D8B030D-6E8A-4147-A177-3AD203B41FA5}">
                      <a16:colId xmlns:a16="http://schemas.microsoft.com/office/drawing/2014/main" val="464049860"/>
                    </a:ext>
                  </a:extLst>
                </a:gridCol>
                <a:gridCol w="2493187">
                  <a:extLst>
                    <a:ext uri="{9D8B030D-6E8A-4147-A177-3AD203B41FA5}">
                      <a16:colId xmlns:a16="http://schemas.microsoft.com/office/drawing/2014/main" val="1347116539"/>
                    </a:ext>
                  </a:extLst>
                </a:gridCol>
                <a:gridCol w="4068224">
                  <a:extLst>
                    <a:ext uri="{9D8B030D-6E8A-4147-A177-3AD203B41FA5}">
                      <a16:colId xmlns:a16="http://schemas.microsoft.com/office/drawing/2014/main" val="3875713711"/>
                    </a:ext>
                  </a:extLst>
                </a:gridCol>
                <a:gridCol w="3543914">
                  <a:extLst>
                    <a:ext uri="{9D8B030D-6E8A-4147-A177-3AD203B41FA5}">
                      <a16:colId xmlns:a16="http://schemas.microsoft.com/office/drawing/2014/main" val="354819630"/>
                    </a:ext>
                  </a:extLst>
                </a:gridCol>
              </a:tblGrid>
              <a:tr h="533997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Appraising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reflective practice and evaluative judgement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345" marR="51345" marT="25672" marB="25672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61942"/>
                  </a:ext>
                </a:extLst>
              </a:tr>
              <a:tr h="58281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000" b="0" i="1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1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Revealing your thinking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345" marR="51345" marT="25672" marB="25672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20298"/>
                  </a:ext>
                </a:extLst>
              </a:tr>
              <a:tr h="86410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0" i="0" u="none" strike="noStrike" kern="100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A1 Appraising the personal value of the learning experiences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A2 Appraising the impact of strategies, perspectives and/or feedback to progress the learning towards the learning goal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A3 Appraising the learning development as represented in the output of learning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668037"/>
                  </a:ext>
                </a:extLst>
              </a:tr>
              <a:tr h="75667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i="0" u="none" strike="noStrike" kern="100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</a:t>
                      </a:r>
                      <a:endParaRPr lang="en-A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Insightfully appraises the personal value of the learning experiences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Appraises the related impact of strategies, perspectives, and/or feedback to progress the learning towards the learning goal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Appraises the extent of learning development, using interconnected measures, as represented in the output of learning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611779"/>
                  </a:ext>
                </a:extLst>
              </a:tr>
              <a:tr h="75667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i="0" u="none" strike="noStrike" kern="100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B</a:t>
                      </a:r>
                      <a:endParaRPr lang="en-A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Appraises the personal value of the learning experiences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Appraises the impact of strategies, perspectives, and/or feedback to progress the learning towards the learning goal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Appraises the extent of learning development as represented in the output of learning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50446"/>
                  </a:ext>
                </a:extLst>
              </a:tr>
              <a:tr h="756671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600" b="0" i="0" u="none" strike="noStrike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A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Considers the personal value of the learning experiences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Discusses the impact of strategies, perspectives, and/or feedback to progress the learning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Discusses how the output of learning represents progress towards the learning goal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65436"/>
                  </a:ext>
                </a:extLst>
              </a:tr>
              <a:tr h="568698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600" b="0" i="0" u="none" strike="noStrike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AU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Identifies the value of the learning experience/s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C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Describes strategies, perspectives, and/or feedback used in the learning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C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Describes the relationship between the output of learning and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7C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47088"/>
                  </a:ext>
                </a:extLst>
              </a:tr>
              <a:tr h="568698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6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AU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Identifies aspects of the learning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Identifies a strategy, perspective, and/or feedback used in the learning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Calibri" panose="020F0502020204030204" pitchFamily="34" charset="0"/>
                          <a:cs typeface="Roboto Medium" panose="02000000000000000000" pitchFamily="2" charset="0"/>
                        </a:rPr>
                        <a:t>Identifies the output of learning and/or learning goal 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4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509" marR="38509" marT="53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6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42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92EAD-CD11-73E9-2D71-85088584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en-AU" sz="4000" b="1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A3A8C-01D9-DB4F-6AA7-482B45403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r>
              <a:rPr lang="en-AU" sz="2000"/>
              <a:t>Brainstorm, mind map, list, Thinker’s Keys etc</a:t>
            </a:r>
          </a:p>
          <a:p>
            <a:r>
              <a:rPr lang="en-AU" sz="2000"/>
              <a:t>Explore, watch and read</a:t>
            </a:r>
          </a:p>
          <a:p>
            <a:r>
              <a:rPr lang="en-AU" sz="2000"/>
              <a:t>Discuss with others, friends, family</a:t>
            </a:r>
          </a:p>
          <a:p>
            <a:r>
              <a:rPr lang="en-AU" sz="2000"/>
              <a:t>Consider your hobbies, interests and passions</a:t>
            </a:r>
          </a:p>
          <a:p>
            <a:r>
              <a:rPr lang="en-AU" sz="2000"/>
              <a:t>Find a problem, solve it. </a:t>
            </a:r>
          </a:p>
          <a:p>
            <a:endParaRPr lang="en-AU" sz="2000"/>
          </a:p>
          <a:p>
            <a:endParaRPr lang="en-AU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769A4-CAAD-D0E9-B835-9B43E886F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1" r="1858" b="2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2111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of progress and progress&#10;&#10;Description automatically generated">
            <a:extLst>
              <a:ext uri="{FF2B5EF4-FFF2-40B4-BE49-F238E27FC236}">
                <a16:creationId xmlns:a16="http://schemas.microsoft.com/office/drawing/2014/main" id="{EF794E05-D3D0-C594-B414-465683E3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86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hart with text on it&#10;&#10;Description automatically generated">
            <a:extLst>
              <a:ext uri="{FF2B5EF4-FFF2-40B4-BE49-F238E27FC236}">
                <a16:creationId xmlns:a16="http://schemas.microsoft.com/office/drawing/2014/main" id="{2B1353FB-48B0-D9EC-B9BD-026C9F33D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1143023" y="643467"/>
            <a:ext cx="9905953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B79319-0590-6453-8A6F-6AF9B6CDC953}"/>
              </a:ext>
            </a:extLst>
          </p:cNvPr>
          <p:cNvSpPr txBox="1"/>
          <p:nvPr/>
        </p:nvSpPr>
        <p:spPr>
          <a:xfrm>
            <a:off x="772732" y="374291"/>
            <a:ext cx="58800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Assessment Criteria and Performance Standards</a:t>
            </a:r>
          </a:p>
        </p:txBody>
      </p:sp>
    </p:spTree>
    <p:extLst>
      <p:ext uri="{BB962C8B-B14F-4D97-AF65-F5344CB8AC3E}">
        <p14:creationId xmlns:p14="http://schemas.microsoft.com/office/powerpoint/2010/main" val="2691415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9D680-107F-4F34-82D0-D20FC90B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5400"/>
              <a:t>Key Due Dates and Check Points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121C269B-5985-4264-8F1C-4674BDB0F0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307128"/>
              </p:ext>
            </p:extLst>
          </p:nvPr>
        </p:nvGraphicFramePr>
        <p:xfrm>
          <a:off x="618607" y="1506727"/>
          <a:ext cx="10863346" cy="52700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1673">
                  <a:extLst>
                    <a:ext uri="{9D8B030D-6E8A-4147-A177-3AD203B41FA5}">
                      <a16:colId xmlns:a16="http://schemas.microsoft.com/office/drawing/2014/main" val="552166908"/>
                    </a:ext>
                  </a:extLst>
                </a:gridCol>
                <a:gridCol w="5431673">
                  <a:extLst>
                    <a:ext uri="{9D8B030D-6E8A-4147-A177-3AD203B41FA5}">
                      <a16:colId xmlns:a16="http://schemas.microsoft.com/office/drawing/2014/main" val="3524939840"/>
                    </a:ext>
                  </a:extLst>
                </a:gridCol>
              </a:tblGrid>
              <a:tr h="545663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Term 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Term 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80125"/>
                  </a:ext>
                </a:extLst>
              </a:tr>
              <a:tr h="4695395">
                <a:tc>
                  <a:txBody>
                    <a:bodyPr/>
                    <a:lstStyle/>
                    <a:p>
                      <a:pPr lvl="0"/>
                      <a:r>
                        <a:rPr lang="en-AU" sz="1600" b="1" kern="1200" dirty="0">
                          <a:effectLst/>
                        </a:rPr>
                        <a:t>Week 1 – Introduction to subject, mind mapping, setting up One Note, set Learning Intention, and begin collection of Natural Evidence.</a:t>
                      </a:r>
                    </a:p>
                    <a:p>
                      <a:pPr lvl="0"/>
                      <a:endParaRPr lang="en-AU" sz="1600" b="1" kern="1200" dirty="0">
                        <a:effectLst/>
                      </a:endParaRPr>
                    </a:p>
                    <a:p>
                      <a:pPr lvl="0"/>
                      <a:r>
                        <a:rPr lang="en-AU" sz="1600" b="1" kern="1200" dirty="0">
                          <a:effectLst/>
                        </a:rPr>
                        <a:t>Week 2 </a:t>
                      </a:r>
                      <a:r>
                        <a:rPr lang="en-AU" sz="1600" b="0" kern="1200" dirty="0">
                          <a:effectLst/>
                        </a:rPr>
                        <a:t>– Have topic and proposed draft </a:t>
                      </a:r>
                      <a:r>
                        <a:rPr lang="en-AU" sz="1600" b="1" kern="1200" dirty="0">
                          <a:effectLst/>
                        </a:rPr>
                        <a:t>Learning Intention</a:t>
                      </a:r>
                      <a:r>
                        <a:rPr lang="en-AU" sz="1600" b="0" kern="1200" dirty="0">
                          <a:effectLst/>
                        </a:rPr>
                        <a:t>, continue collection of “natural evidence”</a:t>
                      </a:r>
                    </a:p>
                    <a:p>
                      <a:pPr lvl="0"/>
                      <a:endParaRPr lang="en-AU" sz="1600" b="0" kern="1200" dirty="0">
                        <a:effectLst/>
                      </a:endParaRPr>
                    </a:p>
                    <a:p>
                      <a:pPr lvl="0"/>
                      <a:r>
                        <a:rPr lang="en-AU" sz="1600" b="1" kern="1200" dirty="0">
                          <a:effectLst/>
                        </a:rPr>
                        <a:t>Week 3 </a:t>
                      </a:r>
                      <a:r>
                        <a:rPr lang="en-AU" sz="1600" b="0" kern="1200" dirty="0">
                          <a:effectLst/>
                        </a:rPr>
                        <a:t>– Peer to Peer feedback</a:t>
                      </a:r>
                    </a:p>
                    <a:p>
                      <a:pPr lvl="0"/>
                      <a:endParaRPr lang="en-AU" sz="1600" b="0" kern="1200" dirty="0">
                        <a:effectLst/>
                      </a:endParaRPr>
                    </a:p>
                    <a:p>
                      <a:pPr lvl="0"/>
                      <a:r>
                        <a:rPr lang="en-AU" sz="1600" b="1" kern="1200" dirty="0">
                          <a:effectLst/>
                        </a:rPr>
                        <a:t>Week 4 </a:t>
                      </a:r>
                      <a:r>
                        <a:rPr lang="en-AU" sz="1600" b="0" kern="1200" dirty="0">
                          <a:effectLst/>
                        </a:rPr>
                        <a:t>– </a:t>
                      </a:r>
                      <a:r>
                        <a:rPr lang="en-A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First Progress Check</a:t>
                      </a:r>
                    </a:p>
                    <a:p>
                      <a:pPr lvl="0"/>
                      <a:endParaRPr lang="en-AU" sz="1600" b="1" kern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lvl="0"/>
                      <a:r>
                        <a:rPr lang="en-AU" sz="1600" b="1" kern="1200" dirty="0">
                          <a:solidFill>
                            <a:schemeClr val="tx1"/>
                          </a:solidFill>
                          <a:effectLst/>
                        </a:rPr>
                        <a:t>Weeks 4 to 8 </a:t>
                      </a:r>
                      <a:r>
                        <a:rPr lang="en-AU" sz="1600" b="0" kern="1200" dirty="0">
                          <a:solidFill>
                            <a:schemeClr val="tx1"/>
                          </a:solidFill>
                          <a:effectLst/>
                        </a:rPr>
                        <a:t>– Portfolio – continue learning and collection of Natural evidence.</a:t>
                      </a:r>
                    </a:p>
                    <a:p>
                      <a:pPr lvl="0"/>
                      <a:endParaRPr lang="en-AU" sz="16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/>
                      <a:r>
                        <a:rPr lang="en-AU" sz="1600" b="1" kern="1200" dirty="0">
                          <a:effectLst/>
                        </a:rPr>
                        <a:t>Week 9  </a:t>
                      </a:r>
                      <a:r>
                        <a:rPr lang="en-AU" sz="1600" b="0" kern="1200" dirty="0">
                          <a:effectLst/>
                        </a:rPr>
                        <a:t>– </a:t>
                      </a:r>
                      <a:r>
                        <a:rPr lang="en-A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Second</a:t>
                      </a:r>
                      <a:r>
                        <a:rPr lang="en-AU" sz="1600" b="0" kern="1200" dirty="0">
                          <a:effectLst/>
                        </a:rPr>
                        <a:t> </a:t>
                      </a:r>
                      <a:r>
                        <a:rPr lang="en-A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Progress Check/s </a:t>
                      </a:r>
                    </a:p>
                    <a:p>
                      <a:pPr lvl="0"/>
                      <a:endParaRPr lang="en-AU" sz="1600" b="1" kern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lvl="0"/>
                      <a:r>
                        <a:rPr lang="en-AU" sz="1600" b="1" kern="1200" dirty="0">
                          <a:solidFill>
                            <a:schemeClr val="tx1"/>
                          </a:solidFill>
                          <a:effectLst/>
                        </a:rPr>
                        <a:t>Week 11 – Ongoing learning and collection of evidence, aim to complete learning output.</a:t>
                      </a:r>
                      <a:endParaRPr lang="en-AU" sz="1600" b="0" dirty="0"/>
                    </a:p>
                    <a:p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AU" sz="1600" b="1" kern="1200" dirty="0">
                          <a:effectLst/>
                        </a:rPr>
                        <a:t>Week 1 –  Presentation of Learning Output</a:t>
                      </a:r>
                    </a:p>
                    <a:p>
                      <a:pPr lvl="0"/>
                      <a:endParaRPr lang="en-AU" sz="1600" b="1" kern="1200" dirty="0">
                        <a:effectLst/>
                      </a:endParaRPr>
                    </a:p>
                    <a:p>
                      <a:pPr lvl="0"/>
                      <a:r>
                        <a:rPr lang="en-AU" sz="1600" b="1" kern="1200" dirty="0">
                          <a:effectLst/>
                        </a:rPr>
                        <a:t>Week 2 </a:t>
                      </a:r>
                      <a:r>
                        <a:rPr lang="en-AU" sz="1600" b="0" kern="1200" dirty="0">
                          <a:effectLst/>
                        </a:rPr>
                        <a:t>–  Identify any Key Learning for </a:t>
                      </a:r>
                      <a:r>
                        <a:rPr lang="en-AU" sz="1600" b="1" kern="1200" dirty="0">
                          <a:effectLst/>
                        </a:rPr>
                        <a:t>Appraisal</a:t>
                      </a:r>
                    </a:p>
                    <a:p>
                      <a:pPr lvl="0"/>
                      <a:endParaRPr lang="en-AU" sz="1600" b="1" kern="1200" dirty="0">
                        <a:effectLst/>
                      </a:endParaRPr>
                    </a:p>
                    <a:p>
                      <a:pPr lvl="0"/>
                      <a:r>
                        <a:rPr lang="en-AU" sz="1600" b="1" kern="1200" dirty="0">
                          <a:effectLst/>
                        </a:rPr>
                        <a:t>Week 4 – Finalise and summarise key learning or product</a:t>
                      </a:r>
                    </a:p>
                    <a:p>
                      <a:pPr lvl="0"/>
                      <a:endParaRPr lang="en-AU" sz="1600" b="0" kern="1200" dirty="0">
                        <a:effectLst/>
                      </a:endParaRPr>
                    </a:p>
                    <a:p>
                      <a:pPr lvl="0"/>
                      <a:r>
                        <a:rPr lang="en-AU" sz="1600" b="1" kern="1200" dirty="0">
                          <a:effectLst/>
                        </a:rPr>
                        <a:t>Week 5 – Final </a:t>
                      </a:r>
                      <a:r>
                        <a:rPr lang="en-A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Progress Check if required</a:t>
                      </a:r>
                    </a:p>
                    <a:p>
                      <a:pPr lvl="0"/>
                      <a:endParaRPr lang="en-AU" sz="1600" b="1" kern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lvl="0"/>
                      <a:r>
                        <a:rPr lang="en-AU" sz="1600" b="1" kern="1200" dirty="0">
                          <a:solidFill>
                            <a:schemeClr val="tx1"/>
                          </a:solidFill>
                          <a:effectLst/>
                        </a:rPr>
                        <a:t>Week 7 – Appraisal Draft </a:t>
                      </a:r>
                    </a:p>
                    <a:p>
                      <a:pPr lvl="0"/>
                      <a:endParaRPr lang="en-AU" sz="16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/>
                      <a:r>
                        <a:rPr lang="en-AU" sz="1600" b="1" kern="1200" dirty="0">
                          <a:solidFill>
                            <a:schemeClr val="tx1"/>
                          </a:solidFill>
                          <a:effectLst/>
                        </a:rPr>
                        <a:t>Week 8 – Final Appraisal submitted to SACE for external assessment</a:t>
                      </a:r>
                    </a:p>
                    <a:p>
                      <a:pPr lvl="0"/>
                      <a:endParaRPr lang="en-AU" sz="16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/>
                      <a:endParaRPr lang="en-AU" sz="1600" b="0" kern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lvl="0"/>
                      <a:endParaRPr lang="en-AU" sz="16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/>
                      <a:endParaRPr lang="en-AU" sz="16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8366"/>
                  </a:ext>
                </a:extLst>
              </a:tr>
            </a:tbl>
          </a:graphicData>
        </a:graphic>
      </p:graphicFrame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DA8C386-2500-49F9-A482-EEF4F5C27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0242" y="5308535"/>
            <a:ext cx="1302488" cy="8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One in a crowd">
            <a:extLst>
              <a:ext uri="{FF2B5EF4-FFF2-40B4-BE49-F238E27FC236}">
                <a16:creationId xmlns:a16="http://schemas.microsoft.com/office/drawing/2014/main" id="{87CD6D47-FA1B-213A-C316-A43AD1DCF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5" r="16059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C6FC0-C12A-5645-81A2-211AF232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AU" sz="4000"/>
              <a:t>What is Activating Identities and Futures?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5E265-21C7-E173-2D07-20916627E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559" y="2368851"/>
            <a:ext cx="5960726" cy="4035287"/>
          </a:xfrm>
        </p:spPr>
        <p:txBody>
          <a:bodyPr anchor="ctr">
            <a:normAutofit fontScale="92500" lnSpcReduction="20000"/>
          </a:bodyPr>
          <a:lstStyle/>
          <a:p>
            <a:r>
              <a:rPr lang="en-AU" sz="2400" dirty="0"/>
              <a:t>Name: AIF, Activating IF etc… NOT Research Project</a:t>
            </a:r>
            <a:endParaRPr lang="en-AU" sz="2400" dirty="0">
              <a:cs typeface="Calibri"/>
            </a:endParaRPr>
          </a:p>
          <a:p>
            <a:r>
              <a:rPr lang="en-AU" sz="2400" dirty="0"/>
              <a:t>Activating Identities and Futures: </a:t>
            </a:r>
            <a:r>
              <a:rPr lang="en-AU" sz="2400" b="1" dirty="0"/>
              <a:t>10-credit Stage 2 subject</a:t>
            </a:r>
            <a:r>
              <a:rPr lang="en-AU" sz="2400" dirty="0"/>
              <a:t>.</a:t>
            </a:r>
          </a:p>
          <a:p>
            <a:r>
              <a:rPr lang="en-AU" sz="2400" dirty="0"/>
              <a:t>Fostering </a:t>
            </a:r>
            <a:r>
              <a:rPr lang="en-AU" sz="2400" b="1" dirty="0"/>
              <a:t>lifelong learning</a:t>
            </a:r>
            <a:r>
              <a:rPr lang="en-AU" sz="2400" dirty="0"/>
              <a:t>, </a:t>
            </a:r>
            <a:r>
              <a:rPr lang="en-AU" sz="2400" b="1" dirty="0"/>
              <a:t>independent thinking</a:t>
            </a:r>
            <a:r>
              <a:rPr lang="en-AU" sz="2400" dirty="0"/>
              <a:t>.</a:t>
            </a:r>
          </a:p>
          <a:p>
            <a:r>
              <a:rPr lang="en-AU" sz="2400" dirty="0"/>
              <a:t>Students pursue </a:t>
            </a:r>
            <a:r>
              <a:rPr lang="en-AU" sz="2400" b="1" dirty="0"/>
              <a:t>self-selected Learning Goals</a:t>
            </a:r>
            <a:r>
              <a:rPr lang="en-AU" sz="2400" dirty="0"/>
              <a:t>.</a:t>
            </a:r>
          </a:p>
          <a:p>
            <a:r>
              <a:rPr lang="en-AU" sz="2400" dirty="0"/>
              <a:t>Emphasises </a:t>
            </a:r>
            <a:r>
              <a:rPr lang="en-AU" sz="2400" b="1" dirty="0"/>
              <a:t>feedback</a:t>
            </a:r>
            <a:r>
              <a:rPr lang="en-AU" sz="2400" dirty="0"/>
              <a:t>, </a:t>
            </a:r>
            <a:r>
              <a:rPr lang="en-AU" sz="2400" b="1" dirty="0"/>
              <a:t>metacognition</a:t>
            </a:r>
            <a:r>
              <a:rPr lang="en-AU" sz="2400" dirty="0"/>
              <a:t>, and </a:t>
            </a:r>
            <a:r>
              <a:rPr lang="en-AU" sz="2400" b="1" dirty="0"/>
              <a:t>purposeful outputs</a:t>
            </a:r>
            <a:r>
              <a:rPr lang="en-AU" sz="2400" dirty="0"/>
              <a:t>.</a:t>
            </a:r>
          </a:p>
          <a:p>
            <a:r>
              <a:rPr lang="en-AU" sz="2400" dirty="0"/>
              <a:t>Diverse</a:t>
            </a:r>
            <a:r>
              <a:rPr lang="en-AU" sz="2400" b="1" dirty="0"/>
              <a:t> approaches</a:t>
            </a:r>
            <a:r>
              <a:rPr lang="en-AU" sz="2400" dirty="0"/>
              <a:t>, tailored to </a:t>
            </a:r>
            <a:r>
              <a:rPr lang="en-AU" sz="2400" b="1" dirty="0"/>
              <a:t>individual journeys</a:t>
            </a:r>
            <a:r>
              <a:rPr lang="en-AU" sz="2400" dirty="0"/>
              <a:t>.</a:t>
            </a:r>
          </a:p>
          <a:p>
            <a:r>
              <a:rPr lang="en-AU" sz="2400" b="1" dirty="0"/>
              <a:t>Builds on from Exploring Identities and Futures (EIF)</a:t>
            </a:r>
            <a:r>
              <a:rPr lang="en-A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83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person with text and green lines&#10;&#10;Description automatically generated">
            <a:extLst>
              <a:ext uri="{FF2B5EF4-FFF2-40B4-BE49-F238E27FC236}">
                <a16:creationId xmlns:a16="http://schemas.microsoft.com/office/drawing/2014/main" id="{91ED20CC-33C2-66D9-25D0-CDDEC4AA6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3" y="643467"/>
            <a:ext cx="9904113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jumping in the air&#10;&#10;Description automatically generated">
            <a:extLst>
              <a:ext uri="{FF2B5EF4-FFF2-40B4-BE49-F238E27FC236}">
                <a16:creationId xmlns:a16="http://schemas.microsoft.com/office/drawing/2014/main" id="{7A1984AE-91E1-2B1D-EC1B-B73E68095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9" r="-2" b="-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1DE5F-00BA-5B16-0C8D-16C430078BE2}"/>
              </a:ext>
            </a:extLst>
          </p:cNvPr>
          <p:cNvSpPr txBox="1"/>
          <p:nvPr/>
        </p:nvSpPr>
        <p:spPr>
          <a:xfrm>
            <a:off x="7381202" y="289335"/>
            <a:ext cx="6540639" cy="4700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Concepts in AIF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SACE):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</a:t>
            </a: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Metacognition</a:t>
            </a:r>
          </a:p>
          <a:p>
            <a:pPr marL="457200">
              <a:lnSpc>
                <a:spcPct val="90000"/>
              </a:lnSpc>
              <a:spcAft>
                <a:spcPts val="600"/>
              </a:spcAft>
            </a:pP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Regulation</a:t>
            </a: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Reflective Practices</a:t>
            </a: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Evaluative Judgement</a:t>
            </a:r>
          </a:p>
          <a:p>
            <a:pPr marL="457200">
              <a:lnSpc>
                <a:spcPct val="90000"/>
              </a:lnSpc>
              <a:spcAft>
                <a:spcPts val="600"/>
              </a:spcAft>
            </a:pP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</a:p>
          <a:p>
            <a:pPr marL="457200">
              <a:lnSpc>
                <a:spcPct val="90000"/>
              </a:lnSpc>
              <a:spcAft>
                <a:spcPts val="600"/>
              </a:spcAft>
            </a:pP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</a:p>
          <a:p>
            <a:pPr marL="457200">
              <a:lnSpc>
                <a:spcPct val="90000"/>
              </a:lnSpc>
              <a:spcAft>
                <a:spcPts val="600"/>
              </a:spcAft>
            </a:pP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Evidence of Learning</a:t>
            </a:r>
          </a:p>
          <a:p>
            <a:pPr marL="457200">
              <a:lnSpc>
                <a:spcPct val="90000"/>
              </a:lnSpc>
              <a:spcAft>
                <a:spcPts val="600"/>
              </a:spcAft>
            </a:pP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A8F88-A632-ABBB-16B5-1BEC14B57768}"/>
              </a:ext>
            </a:extLst>
          </p:cNvPr>
          <p:cNvSpPr/>
          <p:nvPr/>
        </p:nvSpPr>
        <p:spPr>
          <a:xfrm>
            <a:off x="6709311" y="1009326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85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C9A6C-6A2D-672D-71DF-8274A93CE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86" y="258418"/>
            <a:ext cx="9560817" cy="68497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61B743-2D85-7881-89BB-B598A13FA2B4}"/>
              </a:ext>
            </a:extLst>
          </p:cNvPr>
          <p:cNvSpPr/>
          <p:nvPr/>
        </p:nvSpPr>
        <p:spPr>
          <a:xfrm>
            <a:off x="-284549" y="45305"/>
            <a:ext cx="3255969" cy="2365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777240">
              <a:spcAft>
                <a:spcPts val="600"/>
              </a:spcAft>
            </a:pPr>
            <a:r>
              <a:rPr lang="en-US" sz="4590" kern="1200" dirty="0">
                <a:ln w="0"/>
                <a:solidFill>
                  <a:srgbClr val="1453A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Which </a:t>
            </a:r>
          </a:p>
          <a:p>
            <a:pPr algn="ctr" defTabSz="777240">
              <a:spcAft>
                <a:spcPts val="600"/>
              </a:spcAft>
            </a:pPr>
            <a:r>
              <a:rPr lang="en-US" sz="4590" kern="1200" dirty="0">
                <a:ln w="0"/>
                <a:solidFill>
                  <a:srgbClr val="1453A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Number </a:t>
            </a:r>
          </a:p>
          <a:p>
            <a:pPr algn="ctr" defTabSz="777240">
              <a:spcAft>
                <a:spcPts val="600"/>
              </a:spcAft>
            </a:pPr>
            <a:r>
              <a:rPr lang="en-US" sz="4590" kern="1200" dirty="0">
                <a:ln w="0"/>
                <a:solidFill>
                  <a:srgbClr val="1453A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Are you?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1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2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955A3C84-EE3E-642D-8585-0FB25A16B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3"/>
          <a:stretch/>
        </p:blipFill>
        <p:spPr>
          <a:xfrm>
            <a:off x="1143916" y="643467"/>
            <a:ext cx="990416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18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EED19164-E2DA-F8F1-D8DB-BB3D59FE8414}"/>
              </a:ext>
            </a:extLst>
          </p:cNvPr>
          <p:cNvSpPr/>
          <p:nvPr/>
        </p:nvSpPr>
        <p:spPr>
          <a:xfrm>
            <a:off x="643467" y="1589054"/>
            <a:ext cx="3608221" cy="316091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2336">
              <a:lnSpc>
                <a:spcPct val="107000"/>
              </a:lnSpc>
              <a:spcAft>
                <a:spcPts val="704"/>
              </a:spcAft>
            </a:pPr>
            <a:r>
              <a:rPr lang="en-AU" sz="1584" b="1" kern="1200">
                <a:solidFill>
                  <a:srgbClr val="555555"/>
                </a:solidFill>
                <a:latin typeface="+mn-lt"/>
                <a:ea typeface="+mn-ea"/>
                <a:cs typeface="Times New Roman"/>
              </a:rPr>
              <a:t>AT1 PORTFOLIO 35%</a:t>
            </a:r>
          </a:p>
          <a:p>
            <a:pPr algn="ctr" defTabSz="402336">
              <a:lnSpc>
                <a:spcPct val="107000"/>
              </a:lnSpc>
              <a:spcAft>
                <a:spcPts val="704"/>
              </a:spcAft>
            </a:pPr>
            <a:r>
              <a:rPr lang="en-AU" sz="1584" b="1" kern="1200">
                <a:solidFill>
                  <a:srgbClr val="000000"/>
                </a:solidFill>
                <a:latin typeface="+mn-lt"/>
                <a:ea typeface="+mn-ea"/>
                <a:cs typeface="Times New Roman"/>
              </a:rPr>
              <a:t>Curation of</a:t>
            </a:r>
            <a:r>
              <a:rPr lang="en-AU" sz="1584" b="1" kern="1200">
                <a:solidFill>
                  <a:srgbClr val="555555"/>
                </a:solidFill>
                <a:latin typeface="+mn-lt"/>
                <a:ea typeface="+mn-ea"/>
                <a:cs typeface="Times New Roman"/>
              </a:rPr>
              <a:t> </a:t>
            </a:r>
            <a:r>
              <a:rPr lang="en-AU" sz="1584" b="1" kern="1200">
                <a:solidFill>
                  <a:srgbClr val="000000"/>
                </a:solidFill>
                <a:latin typeface="+mn-lt"/>
                <a:ea typeface="+mn-ea"/>
                <a:cs typeface="Times New Roman"/>
              </a:rPr>
              <a:t>‘natural’ evidence that demonstrates student agency and activity as they progress the learning </a:t>
            </a:r>
            <a:endParaRPr lang="en-AU" sz="1584" b="1" kern="1200">
              <a:solidFill>
                <a:srgbClr val="555555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algn="ctr" defTabSz="402336">
              <a:lnSpc>
                <a:spcPct val="107000"/>
              </a:lnSpc>
              <a:spcAft>
                <a:spcPts val="704"/>
              </a:spcAft>
            </a:pPr>
            <a:endParaRPr lang="en-AU" sz="968" kern="1200">
              <a:solidFill>
                <a:srgbClr val="555555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55C8B9A-B43F-F7DD-5C43-F8F4383DB7C6}"/>
              </a:ext>
            </a:extLst>
          </p:cNvPr>
          <p:cNvSpPr>
            <a:spLocks noGrp="1"/>
          </p:cNvSpPr>
          <p:nvPr/>
        </p:nvSpPr>
        <p:spPr>
          <a:xfrm>
            <a:off x="4251689" y="1703713"/>
            <a:ext cx="3608220" cy="2931598"/>
          </a:xfrm>
          <a:prstGeom prst="wedgeEllipseCallout">
            <a:avLst>
              <a:gd name="adj1" fmla="val -73776"/>
              <a:gd name="adj2" fmla="val 22994"/>
            </a:avLst>
          </a:prstGeom>
          <a:solidFill>
            <a:srgbClr val="FFB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04672">
              <a:lnSpc>
                <a:spcPct val="107000"/>
              </a:lnSpc>
              <a:spcBef>
                <a:spcPts val="880"/>
              </a:spcBef>
              <a:spcAft>
                <a:spcPts val="704"/>
              </a:spcAft>
              <a:buNone/>
            </a:pPr>
            <a:r>
              <a:rPr lang="en-AU" sz="1584" b="1" kern="1200">
                <a:solidFill>
                  <a:srgbClr val="555555"/>
                </a:solidFill>
                <a:latin typeface="+mn-lt"/>
                <a:ea typeface="+mn-ea"/>
                <a:cs typeface="Times New Roman"/>
              </a:rPr>
              <a:t>AT2 PROGRESS CHECKS 35%</a:t>
            </a:r>
          </a:p>
          <a:p>
            <a:pPr marL="0" indent="0" algn="ctr" defTabSz="804672">
              <a:lnSpc>
                <a:spcPct val="107000"/>
              </a:lnSpc>
              <a:spcBef>
                <a:spcPts val="880"/>
              </a:spcBef>
              <a:spcAft>
                <a:spcPts val="704"/>
              </a:spcAft>
              <a:buNone/>
            </a:pPr>
            <a:r>
              <a:rPr lang="en-AU" sz="1584" b="1" kern="1200">
                <a:solidFill>
                  <a:srgbClr val="002060"/>
                </a:solidFill>
                <a:latin typeface="+mn-lt"/>
                <a:ea typeface="+mn-ea"/>
                <a:cs typeface="Times New Roman"/>
              </a:rPr>
              <a:t>An assessment of the progress made toward an intended output at particular stages in the learning</a:t>
            </a:r>
            <a:endParaRPr lang="en-AU" sz="1584" b="1" kern="1200">
              <a:solidFill>
                <a:srgbClr val="555555"/>
              </a:solidFill>
              <a:latin typeface="+mn-lt"/>
              <a:ea typeface="+mn-ea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65B316B-06C5-9EC9-5CE4-701F4076F125}"/>
              </a:ext>
            </a:extLst>
          </p:cNvPr>
          <p:cNvSpPr txBox="1"/>
          <p:nvPr/>
        </p:nvSpPr>
        <p:spPr>
          <a:xfrm>
            <a:off x="3788773" y="4661930"/>
            <a:ext cx="3369079" cy="1469377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2336">
              <a:spcAft>
                <a:spcPts val="600"/>
              </a:spcAft>
            </a:pPr>
            <a:r>
              <a:rPr lang="en-US" sz="211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OR more Progress Checks can occur. </a:t>
            </a:r>
          </a:p>
          <a:p>
            <a:pPr defTabSz="402336">
              <a:spcAft>
                <a:spcPts val="600"/>
              </a:spcAft>
            </a:pPr>
            <a:r>
              <a:rPr lang="en-US" sz="211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1,500 words/10 minutes max.</a:t>
            </a:r>
            <a:endParaRPr lang="en-AU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15ED3-AB66-BB65-7E3B-8837AC58AAC5}"/>
              </a:ext>
            </a:extLst>
          </p:cNvPr>
          <p:cNvSpPr txBox="1"/>
          <p:nvPr/>
        </p:nvSpPr>
        <p:spPr>
          <a:xfrm>
            <a:off x="2278081" y="938273"/>
            <a:ext cx="5518921" cy="417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US" sz="211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School/Teacher Assessed</a:t>
            </a:r>
            <a:endParaRPr lang="en-US" sz="2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86942-2362-2E74-D494-18BCAAC61BF4}"/>
              </a:ext>
            </a:extLst>
          </p:cNvPr>
          <p:cNvSpPr txBox="1"/>
          <p:nvPr/>
        </p:nvSpPr>
        <p:spPr>
          <a:xfrm>
            <a:off x="2889780" y="1246689"/>
            <a:ext cx="2367634" cy="3631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US" sz="176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SACE Moderated</a:t>
            </a:r>
            <a:endParaRPr lang="en-US" sz="20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1E9F8-8B52-E6BF-3073-770756F8901F}"/>
              </a:ext>
            </a:extLst>
          </p:cNvPr>
          <p:cNvSpPr txBox="1"/>
          <p:nvPr/>
        </p:nvSpPr>
        <p:spPr>
          <a:xfrm>
            <a:off x="7157852" y="799329"/>
            <a:ext cx="4390681" cy="417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US" sz="211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 SACE Assessment</a:t>
            </a:r>
            <a:endParaRPr lang="en-US" sz="2400" b="1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582E811-5F1B-9C3E-65DB-D760D8A29561}"/>
              </a:ext>
            </a:extLst>
          </p:cNvPr>
          <p:cNvSpPr/>
          <p:nvPr/>
        </p:nvSpPr>
        <p:spPr>
          <a:xfrm>
            <a:off x="7859908" y="1354935"/>
            <a:ext cx="3296442" cy="265034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2336">
              <a:lnSpc>
                <a:spcPct val="107000"/>
              </a:lnSpc>
              <a:spcAft>
                <a:spcPts val="704"/>
              </a:spcAft>
            </a:pPr>
            <a:r>
              <a:rPr lang="en-AU" sz="1584" b="1" kern="1200">
                <a:solidFill>
                  <a:srgbClr val="555555"/>
                </a:solidFill>
                <a:latin typeface="+mn-lt"/>
                <a:ea typeface="+mn-ea"/>
                <a:cs typeface="Times New Roman" panose="02020603050405020304" pitchFamily="18" charset="0"/>
              </a:rPr>
              <a:t>AT3 APPRAISAL 30%</a:t>
            </a:r>
          </a:p>
          <a:p>
            <a:pPr algn="ctr" defTabSz="402336">
              <a:lnSpc>
                <a:spcPct val="107000"/>
              </a:lnSpc>
              <a:spcAft>
                <a:spcPts val="704"/>
              </a:spcAft>
            </a:pPr>
            <a:r>
              <a:rPr lang="en-AU" sz="1584" b="1" kern="120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Appraising the learning process and learning output</a:t>
            </a:r>
            <a:endParaRPr lang="en-AU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B5C8CC8E-42ED-6340-4A59-C68A62BE5B0A}"/>
              </a:ext>
            </a:extLst>
          </p:cNvPr>
          <p:cNvSpPr txBox="1"/>
          <p:nvPr/>
        </p:nvSpPr>
        <p:spPr>
          <a:xfrm>
            <a:off x="8020402" y="4005277"/>
            <a:ext cx="3135948" cy="4246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2336">
              <a:lnSpc>
                <a:spcPct val="107000"/>
              </a:lnSpc>
              <a:spcAft>
                <a:spcPts val="704"/>
              </a:spcAft>
            </a:pPr>
            <a:r>
              <a:rPr lang="en-AU" sz="2112" kern="120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1,000/6mins max</a:t>
            </a:r>
            <a:endParaRPr lang="en-AU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5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B0BDEF8-D034-ED50-767B-4B5750B3E6C7}"/>
              </a:ext>
            </a:extLst>
          </p:cNvPr>
          <p:cNvSpPr/>
          <p:nvPr/>
        </p:nvSpPr>
        <p:spPr>
          <a:xfrm>
            <a:off x="723295" y="579869"/>
            <a:ext cx="6411686" cy="1845097"/>
          </a:xfrm>
          <a:prstGeom prst="homePlat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6600" b="1" dirty="0">
                <a:latin typeface="Roboto Black" panose="02000000000000000000" pitchFamily="2" charset="0"/>
                <a:ea typeface="Roboto Black" panose="02000000000000000000" pitchFamily="2" charset="0"/>
              </a:rPr>
              <a:t>AT1:</a:t>
            </a:r>
            <a:r>
              <a:rPr lang="en-US" sz="6600" b="1" dirty="0"/>
              <a:t> </a:t>
            </a:r>
            <a:r>
              <a:rPr lang="en-US" sz="6600" b="1" dirty="0">
                <a:latin typeface="Roboto Black" panose="02000000000000000000" pitchFamily="2" charset="0"/>
                <a:ea typeface="Roboto Black" panose="02000000000000000000" pitchFamily="2" charset="0"/>
              </a:rPr>
              <a:t>Portfolio</a:t>
            </a:r>
            <a:endParaRPr lang="en-AU" sz="32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579944-BC43-4DA1-62DE-C6267ECD1EBE}"/>
              </a:ext>
            </a:extLst>
          </p:cNvPr>
          <p:cNvSpPr/>
          <p:nvPr/>
        </p:nvSpPr>
        <p:spPr>
          <a:xfrm>
            <a:off x="8517835" y="579869"/>
            <a:ext cx="2087217" cy="187692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35 %</a:t>
            </a:r>
          </a:p>
        </p:txBody>
      </p:sp>
      <p:graphicFrame>
        <p:nvGraphicFramePr>
          <p:cNvPr id="10" name="TextBox 4">
            <a:extLst>
              <a:ext uri="{FF2B5EF4-FFF2-40B4-BE49-F238E27FC236}">
                <a16:creationId xmlns:a16="http://schemas.microsoft.com/office/drawing/2014/main" id="{E31D5817-ADA2-1B10-71DE-9FCD8E95B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837225"/>
              </p:ext>
            </p:extLst>
          </p:nvPr>
        </p:nvGraphicFramePr>
        <p:xfrm>
          <a:off x="516835" y="2456795"/>
          <a:ext cx="10813774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7017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2215</Words>
  <Application>Microsoft Office PowerPoint</Application>
  <PresentationFormat>Widescreen</PresentationFormat>
  <Paragraphs>374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Roboto</vt:lpstr>
      <vt:lpstr>Roboto Black</vt:lpstr>
      <vt:lpstr>Roboto Condensed Light</vt:lpstr>
      <vt:lpstr>Roboto Light</vt:lpstr>
      <vt:lpstr>Roboto Medium</vt:lpstr>
      <vt:lpstr>Office Theme</vt:lpstr>
      <vt:lpstr>Activating Identities and Futures 2024: An Introduction</vt:lpstr>
      <vt:lpstr>PowerPoint Presentation</vt:lpstr>
      <vt:lpstr>What is Activating Identities and Futures?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Goal and Output of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Symbiotic relationship between AT1 &amp; AT2</vt:lpstr>
      <vt:lpstr>PowerPoint Presentation</vt:lpstr>
      <vt:lpstr>Appraisals Examples</vt:lpstr>
      <vt:lpstr>PowerPoint Presentation</vt:lpstr>
      <vt:lpstr>Getting Started</vt:lpstr>
      <vt:lpstr>PowerPoint Presentation</vt:lpstr>
      <vt:lpstr>PowerPoint Presentation</vt:lpstr>
      <vt:lpstr>Key Due Dates and Check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Activating Identities and Futures 2024: An Introduction</dc:title>
  <dc:creator>Fitzgerald, Adam (Golden Grove High School)</dc:creator>
  <cp:lastModifiedBy>Fitzgerald, Adam (Golden Grove High School)</cp:lastModifiedBy>
  <cp:revision>43</cp:revision>
  <dcterms:created xsi:type="dcterms:W3CDTF">2023-12-11T02:38:36Z</dcterms:created>
  <dcterms:modified xsi:type="dcterms:W3CDTF">2023-12-15T01:43:24Z</dcterms:modified>
</cp:coreProperties>
</file>