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E666C-E175-477B-94E5-819BBC2D0A48}" v="3" dt="2024-02-19T01:10:42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B42F8-4EB8-4AD9-93EC-A81C14D5CDCD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1E6D87D-78F6-4AC1-B174-AE2EE9CD2526}">
      <dgm:prSet/>
      <dgm:spPr/>
      <dgm:t>
        <a:bodyPr/>
        <a:lstStyle/>
        <a:p>
          <a:pPr>
            <a:defRPr cap="all"/>
          </a:pPr>
          <a:r>
            <a:rPr lang="en-AU"/>
            <a:t>Managing time and resources</a:t>
          </a:r>
          <a:endParaRPr lang="en-US"/>
        </a:p>
      </dgm:t>
    </dgm:pt>
    <dgm:pt modelId="{43365D6B-177A-44CF-BDF5-78DFDB481FD5}" type="parTrans" cxnId="{6E2A0BE8-1E6E-412E-B305-71A580997BFA}">
      <dgm:prSet/>
      <dgm:spPr/>
      <dgm:t>
        <a:bodyPr/>
        <a:lstStyle/>
        <a:p>
          <a:endParaRPr lang="en-US"/>
        </a:p>
      </dgm:t>
    </dgm:pt>
    <dgm:pt modelId="{A46018D6-6E68-4EA4-B7E6-06136E1F97A2}" type="sibTrans" cxnId="{6E2A0BE8-1E6E-412E-B305-71A580997BFA}">
      <dgm:prSet/>
      <dgm:spPr/>
      <dgm:t>
        <a:bodyPr/>
        <a:lstStyle/>
        <a:p>
          <a:endParaRPr lang="en-US"/>
        </a:p>
      </dgm:t>
    </dgm:pt>
    <dgm:pt modelId="{CC54FD57-E2F5-4F5C-8D35-BC88C157349D}">
      <dgm:prSet/>
      <dgm:spPr/>
      <dgm:t>
        <a:bodyPr/>
        <a:lstStyle/>
        <a:p>
          <a:pPr>
            <a:defRPr cap="all"/>
          </a:pPr>
          <a:r>
            <a:rPr lang="en-AU"/>
            <a:t>Awareness of </a:t>
          </a:r>
          <a:r>
            <a:rPr lang="en-AU" b="1"/>
            <a:t>risks </a:t>
          </a:r>
          <a:r>
            <a:rPr lang="en-AU"/>
            <a:t>and/or opportunities</a:t>
          </a:r>
          <a:endParaRPr lang="en-US"/>
        </a:p>
      </dgm:t>
    </dgm:pt>
    <dgm:pt modelId="{6CBFA3B7-B9F1-4A77-8C6A-E41858F1A5ED}" type="parTrans" cxnId="{E4DE69D4-F998-4478-94BB-BDFF96648F8E}">
      <dgm:prSet/>
      <dgm:spPr/>
      <dgm:t>
        <a:bodyPr/>
        <a:lstStyle/>
        <a:p>
          <a:endParaRPr lang="en-US"/>
        </a:p>
      </dgm:t>
    </dgm:pt>
    <dgm:pt modelId="{4E28784F-BBDC-4DA9-AE00-789BED700953}" type="sibTrans" cxnId="{E4DE69D4-F998-4478-94BB-BDFF96648F8E}">
      <dgm:prSet/>
      <dgm:spPr/>
      <dgm:t>
        <a:bodyPr/>
        <a:lstStyle/>
        <a:p>
          <a:endParaRPr lang="en-US"/>
        </a:p>
      </dgm:t>
    </dgm:pt>
    <dgm:pt modelId="{7D2F3932-2F2B-42CE-B8F0-CB722310695F}">
      <dgm:prSet/>
      <dgm:spPr/>
      <dgm:t>
        <a:bodyPr/>
        <a:lstStyle/>
        <a:p>
          <a:pPr>
            <a:defRPr cap="all"/>
          </a:pPr>
          <a:r>
            <a:rPr lang="en-AU"/>
            <a:t>Progressing Learning</a:t>
          </a:r>
          <a:endParaRPr lang="en-US"/>
        </a:p>
      </dgm:t>
    </dgm:pt>
    <dgm:pt modelId="{1BD2B886-247E-4C51-9A29-DDF2BF352B22}" type="parTrans" cxnId="{D2D48308-8926-4499-AE0D-E7D0ACE23127}">
      <dgm:prSet/>
      <dgm:spPr/>
      <dgm:t>
        <a:bodyPr/>
        <a:lstStyle/>
        <a:p>
          <a:endParaRPr lang="en-US"/>
        </a:p>
      </dgm:t>
    </dgm:pt>
    <dgm:pt modelId="{D702F017-FA14-451B-A1B1-EED36A332256}" type="sibTrans" cxnId="{D2D48308-8926-4499-AE0D-E7D0ACE23127}">
      <dgm:prSet/>
      <dgm:spPr/>
      <dgm:t>
        <a:bodyPr/>
        <a:lstStyle/>
        <a:p>
          <a:endParaRPr lang="en-US"/>
        </a:p>
      </dgm:t>
    </dgm:pt>
    <dgm:pt modelId="{AD786A5A-CEF4-4C92-BCF5-C97D702AA679}" type="pres">
      <dgm:prSet presAssocID="{59AB42F8-4EB8-4AD9-93EC-A81C14D5CDCD}" presName="vert0" presStyleCnt="0">
        <dgm:presLayoutVars>
          <dgm:dir/>
          <dgm:animOne val="branch"/>
          <dgm:animLvl val="lvl"/>
        </dgm:presLayoutVars>
      </dgm:prSet>
      <dgm:spPr/>
    </dgm:pt>
    <dgm:pt modelId="{25903124-3B51-4217-9C8F-B8FC4241B10D}" type="pres">
      <dgm:prSet presAssocID="{D1E6D87D-78F6-4AC1-B174-AE2EE9CD2526}" presName="thickLine" presStyleLbl="alignNode1" presStyleIdx="0" presStyleCnt="3"/>
      <dgm:spPr/>
    </dgm:pt>
    <dgm:pt modelId="{EB36B217-B8F4-41BE-88E1-490F23BCFAC4}" type="pres">
      <dgm:prSet presAssocID="{D1E6D87D-78F6-4AC1-B174-AE2EE9CD2526}" presName="horz1" presStyleCnt="0"/>
      <dgm:spPr/>
    </dgm:pt>
    <dgm:pt modelId="{C1FCFA59-9092-461C-B86D-0FBEC42C222B}" type="pres">
      <dgm:prSet presAssocID="{D1E6D87D-78F6-4AC1-B174-AE2EE9CD2526}" presName="tx1" presStyleLbl="revTx" presStyleIdx="0" presStyleCnt="3"/>
      <dgm:spPr/>
    </dgm:pt>
    <dgm:pt modelId="{71AC9332-73E4-4C64-9C35-42B8E5E6D286}" type="pres">
      <dgm:prSet presAssocID="{D1E6D87D-78F6-4AC1-B174-AE2EE9CD2526}" presName="vert1" presStyleCnt="0"/>
      <dgm:spPr/>
    </dgm:pt>
    <dgm:pt modelId="{9E1BDCC9-8A07-41E7-BFFF-0B62AC8FAE7F}" type="pres">
      <dgm:prSet presAssocID="{CC54FD57-E2F5-4F5C-8D35-BC88C157349D}" presName="thickLine" presStyleLbl="alignNode1" presStyleIdx="1" presStyleCnt="3"/>
      <dgm:spPr/>
    </dgm:pt>
    <dgm:pt modelId="{EDFDEBCD-299F-43D8-AA66-75D293D03297}" type="pres">
      <dgm:prSet presAssocID="{CC54FD57-E2F5-4F5C-8D35-BC88C157349D}" presName="horz1" presStyleCnt="0"/>
      <dgm:spPr/>
    </dgm:pt>
    <dgm:pt modelId="{08BFDEC2-3806-4D33-A4FE-8832FA1BD444}" type="pres">
      <dgm:prSet presAssocID="{CC54FD57-E2F5-4F5C-8D35-BC88C157349D}" presName="tx1" presStyleLbl="revTx" presStyleIdx="1" presStyleCnt="3"/>
      <dgm:spPr/>
    </dgm:pt>
    <dgm:pt modelId="{9489614D-3D4F-487B-A4DA-BB6D54EEEAF9}" type="pres">
      <dgm:prSet presAssocID="{CC54FD57-E2F5-4F5C-8D35-BC88C157349D}" presName="vert1" presStyleCnt="0"/>
      <dgm:spPr/>
    </dgm:pt>
    <dgm:pt modelId="{97F2624F-C2B4-4D69-860A-8328882961D0}" type="pres">
      <dgm:prSet presAssocID="{7D2F3932-2F2B-42CE-B8F0-CB722310695F}" presName="thickLine" presStyleLbl="alignNode1" presStyleIdx="2" presStyleCnt="3"/>
      <dgm:spPr/>
    </dgm:pt>
    <dgm:pt modelId="{B961496A-FEE3-4E65-99F6-63BEB08AB274}" type="pres">
      <dgm:prSet presAssocID="{7D2F3932-2F2B-42CE-B8F0-CB722310695F}" presName="horz1" presStyleCnt="0"/>
      <dgm:spPr/>
    </dgm:pt>
    <dgm:pt modelId="{50C80F16-6876-4826-9CB4-45B988EA5E4B}" type="pres">
      <dgm:prSet presAssocID="{7D2F3932-2F2B-42CE-B8F0-CB722310695F}" presName="tx1" presStyleLbl="revTx" presStyleIdx="2" presStyleCnt="3"/>
      <dgm:spPr/>
    </dgm:pt>
    <dgm:pt modelId="{2B21FA51-BA4A-42C3-9415-A688D30844CF}" type="pres">
      <dgm:prSet presAssocID="{7D2F3932-2F2B-42CE-B8F0-CB722310695F}" presName="vert1" presStyleCnt="0"/>
      <dgm:spPr/>
    </dgm:pt>
  </dgm:ptLst>
  <dgm:cxnLst>
    <dgm:cxn modelId="{D2D48308-8926-4499-AE0D-E7D0ACE23127}" srcId="{59AB42F8-4EB8-4AD9-93EC-A81C14D5CDCD}" destId="{7D2F3932-2F2B-42CE-B8F0-CB722310695F}" srcOrd="2" destOrd="0" parTransId="{1BD2B886-247E-4C51-9A29-DDF2BF352B22}" sibTransId="{D702F017-FA14-451B-A1B1-EED36A332256}"/>
    <dgm:cxn modelId="{DA64B439-DA66-44D9-8CB4-441D5FCAD658}" type="presOf" srcId="{59AB42F8-4EB8-4AD9-93EC-A81C14D5CDCD}" destId="{AD786A5A-CEF4-4C92-BCF5-C97D702AA679}" srcOrd="0" destOrd="0" presId="urn:microsoft.com/office/officeart/2008/layout/LinedList"/>
    <dgm:cxn modelId="{FF35D480-062E-41C2-856F-62FB2D3A03EA}" type="presOf" srcId="{D1E6D87D-78F6-4AC1-B174-AE2EE9CD2526}" destId="{C1FCFA59-9092-461C-B86D-0FBEC42C222B}" srcOrd="0" destOrd="0" presId="urn:microsoft.com/office/officeart/2008/layout/LinedList"/>
    <dgm:cxn modelId="{E904B186-87AF-4AF8-972E-FE2C113DAB1B}" type="presOf" srcId="{CC54FD57-E2F5-4F5C-8D35-BC88C157349D}" destId="{08BFDEC2-3806-4D33-A4FE-8832FA1BD444}" srcOrd="0" destOrd="0" presId="urn:microsoft.com/office/officeart/2008/layout/LinedList"/>
    <dgm:cxn modelId="{E4DE69D4-F998-4478-94BB-BDFF96648F8E}" srcId="{59AB42F8-4EB8-4AD9-93EC-A81C14D5CDCD}" destId="{CC54FD57-E2F5-4F5C-8D35-BC88C157349D}" srcOrd="1" destOrd="0" parTransId="{6CBFA3B7-B9F1-4A77-8C6A-E41858F1A5ED}" sibTransId="{4E28784F-BBDC-4DA9-AE00-789BED700953}"/>
    <dgm:cxn modelId="{6E2A0BE8-1E6E-412E-B305-71A580997BFA}" srcId="{59AB42F8-4EB8-4AD9-93EC-A81C14D5CDCD}" destId="{D1E6D87D-78F6-4AC1-B174-AE2EE9CD2526}" srcOrd="0" destOrd="0" parTransId="{43365D6B-177A-44CF-BDF5-78DFDB481FD5}" sibTransId="{A46018D6-6E68-4EA4-B7E6-06136E1F97A2}"/>
    <dgm:cxn modelId="{930A87FF-1F55-4B36-8E79-EC326F759C07}" type="presOf" srcId="{7D2F3932-2F2B-42CE-B8F0-CB722310695F}" destId="{50C80F16-6876-4826-9CB4-45B988EA5E4B}" srcOrd="0" destOrd="0" presId="urn:microsoft.com/office/officeart/2008/layout/LinedList"/>
    <dgm:cxn modelId="{B2F0E984-94F3-4972-81E5-5EC854CACC93}" type="presParOf" srcId="{AD786A5A-CEF4-4C92-BCF5-C97D702AA679}" destId="{25903124-3B51-4217-9C8F-B8FC4241B10D}" srcOrd="0" destOrd="0" presId="urn:microsoft.com/office/officeart/2008/layout/LinedList"/>
    <dgm:cxn modelId="{2B538009-6951-44B0-B099-11A48511E8D6}" type="presParOf" srcId="{AD786A5A-CEF4-4C92-BCF5-C97D702AA679}" destId="{EB36B217-B8F4-41BE-88E1-490F23BCFAC4}" srcOrd="1" destOrd="0" presId="urn:microsoft.com/office/officeart/2008/layout/LinedList"/>
    <dgm:cxn modelId="{D2AE4ED7-1241-404C-82FF-97FFF7B394C5}" type="presParOf" srcId="{EB36B217-B8F4-41BE-88E1-490F23BCFAC4}" destId="{C1FCFA59-9092-461C-B86D-0FBEC42C222B}" srcOrd="0" destOrd="0" presId="urn:microsoft.com/office/officeart/2008/layout/LinedList"/>
    <dgm:cxn modelId="{91097FED-C5E3-4192-B343-D99E78D1737E}" type="presParOf" srcId="{EB36B217-B8F4-41BE-88E1-490F23BCFAC4}" destId="{71AC9332-73E4-4C64-9C35-42B8E5E6D286}" srcOrd="1" destOrd="0" presId="urn:microsoft.com/office/officeart/2008/layout/LinedList"/>
    <dgm:cxn modelId="{B5B9A935-7B68-4EA3-82F4-A00A50777015}" type="presParOf" srcId="{AD786A5A-CEF4-4C92-BCF5-C97D702AA679}" destId="{9E1BDCC9-8A07-41E7-BFFF-0B62AC8FAE7F}" srcOrd="2" destOrd="0" presId="urn:microsoft.com/office/officeart/2008/layout/LinedList"/>
    <dgm:cxn modelId="{E67868DA-B0A3-43DF-8A98-E42B0DF4DE58}" type="presParOf" srcId="{AD786A5A-CEF4-4C92-BCF5-C97D702AA679}" destId="{EDFDEBCD-299F-43D8-AA66-75D293D03297}" srcOrd="3" destOrd="0" presId="urn:microsoft.com/office/officeart/2008/layout/LinedList"/>
    <dgm:cxn modelId="{CFA63DBD-7234-4990-8969-20904940767B}" type="presParOf" srcId="{EDFDEBCD-299F-43D8-AA66-75D293D03297}" destId="{08BFDEC2-3806-4D33-A4FE-8832FA1BD444}" srcOrd="0" destOrd="0" presId="urn:microsoft.com/office/officeart/2008/layout/LinedList"/>
    <dgm:cxn modelId="{BE1A0F30-8D39-4D8D-86BD-C64DED49A278}" type="presParOf" srcId="{EDFDEBCD-299F-43D8-AA66-75D293D03297}" destId="{9489614D-3D4F-487B-A4DA-BB6D54EEEAF9}" srcOrd="1" destOrd="0" presId="urn:microsoft.com/office/officeart/2008/layout/LinedList"/>
    <dgm:cxn modelId="{7ACFF746-962D-4DE4-9E0B-B9FB625919B9}" type="presParOf" srcId="{AD786A5A-CEF4-4C92-BCF5-C97D702AA679}" destId="{97F2624F-C2B4-4D69-860A-8328882961D0}" srcOrd="4" destOrd="0" presId="urn:microsoft.com/office/officeart/2008/layout/LinedList"/>
    <dgm:cxn modelId="{03DDE1EB-DD16-4F76-8E8C-96C03D09451A}" type="presParOf" srcId="{AD786A5A-CEF4-4C92-BCF5-C97D702AA679}" destId="{B961496A-FEE3-4E65-99F6-63BEB08AB274}" srcOrd="5" destOrd="0" presId="urn:microsoft.com/office/officeart/2008/layout/LinedList"/>
    <dgm:cxn modelId="{1F332AAA-A29A-4729-9AAB-ADD6E7A1FFCC}" type="presParOf" srcId="{B961496A-FEE3-4E65-99F6-63BEB08AB274}" destId="{50C80F16-6876-4826-9CB4-45B988EA5E4B}" srcOrd="0" destOrd="0" presId="urn:microsoft.com/office/officeart/2008/layout/LinedList"/>
    <dgm:cxn modelId="{082C8CB3-8952-4EAC-B70F-D55732FCE21C}" type="presParOf" srcId="{B961496A-FEE3-4E65-99F6-63BEB08AB274}" destId="{2B21FA51-BA4A-42C3-9415-A688D30844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D44D4-9730-435E-B795-D4992E94C0FA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418588D-1286-4DA0-929A-67C01EA5866C}">
      <dgm:prSet/>
      <dgm:spPr/>
      <dgm:t>
        <a:bodyPr/>
        <a:lstStyle/>
        <a:p>
          <a:r>
            <a:rPr lang="en-AU"/>
            <a:t>Demonstrates </a:t>
          </a:r>
          <a:r>
            <a:rPr lang="en-AU" b="1"/>
            <a:t>judgement and decision making</a:t>
          </a:r>
          <a:endParaRPr lang="en-US"/>
        </a:p>
      </dgm:t>
    </dgm:pt>
    <dgm:pt modelId="{472B6B55-47D6-4EA8-9B8E-30C34520981C}" type="parTrans" cxnId="{45B42C40-4CD6-4CC2-84FF-F21E4D8DBD48}">
      <dgm:prSet/>
      <dgm:spPr/>
      <dgm:t>
        <a:bodyPr/>
        <a:lstStyle/>
        <a:p>
          <a:endParaRPr lang="en-US"/>
        </a:p>
      </dgm:t>
    </dgm:pt>
    <dgm:pt modelId="{FB26DE37-1C46-4A58-8C65-13A19B1FCE8D}" type="sibTrans" cxnId="{45B42C40-4CD6-4CC2-84FF-F21E4D8DBD48}">
      <dgm:prSet/>
      <dgm:spPr/>
      <dgm:t>
        <a:bodyPr/>
        <a:lstStyle/>
        <a:p>
          <a:endParaRPr lang="en-US"/>
        </a:p>
      </dgm:t>
    </dgm:pt>
    <dgm:pt modelId="{6332FABF-BC7C-4842-9466-B298AACFD75A}">
      <dgm:prSet/>
      <dgm:spPr/>
      <dgm:t>
        <a:bodyPr/>
        <a:lstStyle/>
        <a:p>
          <a:r>
            <a:rPr lang="en-AU" b="1" u="sng"/>
            <a:t>Decisions</a:t>
          </a:r>
          <a:r>
            <a:rPr lang="en-AU" b="1"/>
            <a:t> to progress of learning</a:t>
          </a:r>
          <a:endParaRPr lang="en-US"/>
        </a:p>
      </dgm:t>
    </dgm:pt>
    <dgm:pt modelId="{E45DA26B-B22D-471B-85A3-2733DB5B30E4}" type="parTrans" cxnId="{E0525BE2-123A-41D4-814F-89367973788E}">
      <dgm:prSet/>
      <dgm:spPr/>
      <dgm:t>
        <a:bodyPr/>
        <a:lstStyle/>
        <a:p>
          <a:endParaRPr lang="en-US"/>
        </a:p>
      </dgm:t>
    </dgm:pt>
    <dgm:pt modelId="{36600C26-8EB7-4684-87E6-39FF0E8EEF98}" type="sibTrans" cxnId="{E0525BE2-123A-41D4-814F-89367973788E}">
      <dgm:prSet/>
      <dgm:spPr/>
      <dgm:t>
        <a:bodyPr/>
        <a:lstStyle/>
        <a:p>
          <a:endParaRPr lang="en-US"/>
        </a:p>
      </dgm:t>
    </dgm:pt>
    <dgm:pt modelId="{6BED0F89-B600-45FC-B978-61A3F3ABD3CE}" type="pres">
      <dgm:prSet presAssocID="{E60D44D4-9730-435E-B795-D4992E94C0FA}" presName="diagram" presStyleCnt="0">
        <dgm:presLayoutVars>
          <dgm:dir/>
          <dgm:resizeHandles val="exact"/>
        </dgm:presLayoutVars>
      </dgm:prSet>
      <dgm:spPr/>
    </dgm:pt>
    <dgm:pt modelId="{F4E07EA6-BD22-4D9B-B509-3CA54C450942}" type="pres">
      <dgm:prSet presAssocID="{6418588D-1286-4DA0-929A-67C01EA5866C}" presName="node" presStyleLbl="node1" presStyleIdx="0" presStyleCnt="2">
        <dgm:presLayoutVars>
          <dgm:bulletEnabled val="1"/>
        </dgm:presLayoutVars>
      </dgm:prSet>
      <dgm:spPr/>
    </dgm:pt>
    <dgm:pt modelId="{FB356CB0-333C-4D22-8345-1CE9D93CE523}" type="pres">
      <dgm:prSet presAssocID="{FB26DE37-1C46-4A58-8C65-13A19B1FCE8D}" presName="sibTrans" presStyleCnt="0"/>
      <dgm:spPr/>
    </dgm:pt>
    <dgm:pt modelId="{C1C3F89E-16B1-4406-97B1-796A4B1D57DF}" type="pres">
      <dgm:prSet presAssocID="{6332FABF-BC7C-4842-9466-B298AACFD75A}" presName="node" presStyleLbl="node1" presStyleIdx="1" presStyleCnt="2">
        <dgm:presLayoutVars>
          <dgm:bulletEnabled val="1"/>
        </dgm:presLayoutVars>
      </dgm:prSet>
      <dgm:spPr/>
    </dgm:pt>
  </dgm:ptLst>
  <dgm:cxnLst>
    <dgm:cxn modelId="{45B42C40-4CD6-4CC2-84FF-F21E4D8DBD48}" srcId="{E60D44D4-9730-435E-B795-D4992E94C0FA}" destId="{6418588D-1286-4DA0-929A-67C01EA5866C}" srcOrd="0" destOrd="0" parTransId="{472B6B55-47D6-4EA8-9B8E-30C34520981C}" sibTransId="{FB26DE37-1C46-4A58-8C65-13A19B1FCE8D}"/>
    <dgm:cxn modelId="{D89F40B9-13CE-4394-AA66-FD48D2BDFAFF}" type="presOf" srcId="{6332FABF-BC7C-4842-9466-B298AACFD75A}" destId="{C1C3F89E-16B1-4406-97B1-796A4B1D57DF}" srcOrd="0" destOrd="0" presId="urn:microsoft.com/office/officeart/2005/8/layout/default"/>
    <dgm:cxn modelId="{E0525BE2-123A-41D4-814F-89367973788E}" srcId="{E60D44D4-9730-435E-B795-D4992E94C0FA}" destId="{6332FABF-BC7C-4842-9466-B298AACFD75A}" srcOrd="1" destOrd="0" parTransId="{E45DA26B-B22D-471B-85A3-2733DB5B30E4}" sibTransId="{36600C26-8EB7-4684-87E6-39FF0E8EEF98}"/>
    <dgm:cxn modelId="{2B8970EE-9FBC-44B7-9AF8-0AE81720DC2B}" type="presOf" srcId="{E60D44D4-9730-435E-B795-D4992E94C0FA}" destId="{6BED0F89-B600-45FC-B978-61A3F3ABD3CE}" srcOrd="0" destOrd="0" presId="urn:microsoft.com/office/officeart/2005/8/layout/default"/>
    <dgm:cxn modelId="{077C8AF1-3D0F-4285-914F-0D7C5FA91448}" type="presOf" srcId="{6418588D-1286-4DA0-929A-67C01EA5866C}" destId="{F4E07EA6-BD22-4D9B-B509-3CA54C450942}" srcOrd="0" destOrd="0" presId="urn:microsoft.com/office/officeart/2005/8/layout/default"/>
    <dgm:cxn modelId="{7096BB7A-100A-455E-A54A-41EB253398F8}" type="presParOf" srcId="{6BED0F89-B600-45FC-B978-61A3F3ABD3CE}" destId="{F4E07EA6-BD22-4D9B-B509-3CA54C450942}" srcOrd="0" destOrd="0" presId="urn:microsoft.com/office/officeart/2005/8/layout/default"/>
    <dgm:cxn modelId="{B126F9C5-FD50-4FF6-9A3C-A9F7B1899CF1}" type="presParOf" srcId="{6BED0F89-B600-45FC-B978-61A3F3ABD3CE}" destId="{FB356CB0-333C-4D22-8345-1CE9D93CE523}" srcOrd="1" destOrd="0" presId="urn:microsoft.com/office/officeart/2005/8/layout/default"/>
    <dgm:cxn modelId="{9D679C83-56FC-46D2-A159-2F58886A6E23}" type="presParOf" srcId="{6BED0F89-B600-45FC-B978-61A3F3ABD3CE}" destId="{C1C3F89E-16B1-4406-97B1-796A4B1D57D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03124-3B51-4217-9C8F-B8FC4241B10D}">
      <dsp:nvSpPr>
        <dsp:cNvPr id="0" name=""/>
        <dsp:cNvSpPr/>
      </dsp:nvSpPr>
      <dsp:spPr>
        <a:xfrm>
          <a:off x="0" y="1894"/>
          <a:ext cx="385112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FCFA59-9092-461C-B86D-0FBEC42C222B}">
      <dsp:nvSpPr>
        <dsp:cNvPr id="0" name=""/>
        <dsp:cNvSpPr/>
      </dsp:nvSpPr>
      <dsp:spPr>
        <a:xfrm>
          <a:off x="0" y="1894"/>
          <a:ext cx="3851122" cy="129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700" kern="1200"/>
            <a:t>Managing time and resources</a:t>
          </a:r>
          <a:endParaRPr lang="en-US" sz="2700" kern="1200"/>
        </a:p>
      </dsp:txBody>
      <dsp:txXfrm>
        <a:off x="0" y="1894"/>
        <a:ext cx="3851122" cy="1292327"/>
      </dsp:txXfrm>
    </dsp:sp>
    <dsp:sp modelId="{9E1BDCC9-8A07-41E7-BFFF-0B62AC8FAE7F}">
      <dsp:nvSpPr>
        <dsp:cNvPr id="0" name=""/>
        <dsp:cNvSpPr/>
      </dsp:nvSpPr>
      <dsp:spPr>
        <a:xfrm>
          <a:off x="0" y="1294222"/>
          <a:ext cx="385112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BFDEC2-3806-4D33-A4FE-8832FA1BD444}">
      <dsp:nvSpPr>
        <dsp:cNvPr id="0" name=""/>
        <dsp:cNvSpPr/>
      </dsp:nvSpPr>
      <dsp:spPr>
        <a:xfrm>
          <a:off x="0" y="1294222"/>
          <a:ext cx="3851122" cy="129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700" kern="1200"/>
            <a:t>Awareness of </a:t>
          </a:r>
          <a:r>
            <a:rPr lang="en-AU" sz="2700" b="1" kern="1200"/>
            <a:t>risks </a:t>
          </a:r>
          <a:r>
            <a:rPr lang="en-AU" sz="2700" kern="1200"/>
            <a:t>and/or opportunities</a:t>
          </a:r>
          <a:endParaRPr lang="en-US" sz="2700" kern="1200"/>
        </a:p>
      </dsp:txBody>
      <dsp:txXfrm>
        <a:off x="0" y="1294222"/>
        <a:ext cx="3851122" cy="1292327"/>
      </dsp:txXfrm>
    </dsp:sp>
    <dsp:sp modelId="{97F2624F-C2B4-4D69-860A-8328882961D0}">
      <dsp:nvSpPr>
        <dsp:cNvPr id="0" name=""/>
        <dsp:cNvSpPr/>
      </dsp:nvSpPr>
      <dsp:spPr>
        <a:xfrm>
          <a:off x="0" y="2586550"/>
          <a:ext cx="385112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C80F16-6876-4826-9CB4-45B988EA5E4B}">
      <dsp:nvSpPr>
        <dsp:cNvPr id="0" name=""/>
        <dsp:cNvSpPr/>
      </dsp:nvSpPr>
      <dsp:spPr>
        <a:xfrm>
          <a:off x="0" y="2586550"/>
          <a:ext cx="3851122" cy="129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700" kern="1200"/>
            <a:t>Progressing Learning</a:t>
          </a:r>
          <a:endParaRPr lang="en-US" sz="2700" kern="1200"/>
        </a:p>
      </dsp:txBody>
      <dsp:txXfrm>
        <a:off x="0" y="2586550"/>
        <a:ext cx="3851122" cy="1292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7EA6-BD22-4D9B-B509-3CA54C450942}">
      <dsp:nvSpPr>
        <dsp:cNvPr id="0" name=""/>
        <dsp:cNvSpPr/>
      </dsp:nvSpPr>
      <dsp:spPr>
        <a:xfrm>
          <a:off x="434379" y="1850"/>
          <a:ext cx="2982363" cy="17894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/>
            <a:t>Demonstrates </a:t>
          </a:r>
          <a:r>
            <a:rPr lang="en-AU" sz="2900" b="1" kern="1200"/>
            <a:t>judgement and decision making</a:t>
          </a:r>
          <a:endParaRPr lang="en-US" sz="2900" kern="1200"/>
        </a:p>
      </dsp:txBody>
      <dsp:txXfrm>
        <a:off x="434379" y="1850"/>
        <a:ext cx="2982363" cy="1789417"/>
      </dsp:txXfrm>
    </dsp:sp>
    <dsp:sp modelId="{C1C3F89E-16B1-4406-97B1-796A4B1D57DF}">
      <dsp:nvSpPr>
        <dsp:cNvPr id="0" name=""/>
        <dsp:cNvSpPr/>
      </dsp:nvSpPr>
      <dsp:spPr>
        <a:xfrm>
          <a:off x="434379" y="2089504"/>
          <a:ext cx="2982363" cy="178941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b="1" u="sng" kern="1200"/>
            <a:t>Decisions</a:t>
          </a:r>
          <a:r>
            <a:rPr lang="en-AU" sz="2900" b="1" kern="1200"/>
            <a:t> to progress of learning</a:t>
          </a:r>
          <a:endParaRPr lang="en-US" sz="2900" kern="1200"/>
        </a:p>
      </dsp:txBody>
      <dsp:txXfrm>
        <a:off x="434379" y="2089504"/>
        <a:ext cx="2982363" cy="178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94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54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67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88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41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38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3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48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80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3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51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87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9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0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9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64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DEF7-88A2-4F5D-BCB3-DF3436C1DB4B}" type="datetimeFigureOut">
              <a:rPr lang="en-AU" smtClean="0"/>
              <a:t>19/02/2024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F04037-C85E-4CF4-928D-EC35FB3A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86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0D10-730B-84D9-5ED8-AB914741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/>
              <a:t>Progress Checks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E590F-EF44-59D2-0BD0-80BA3B36AA4E}"/>
              </a:ext>
            </a:extLst>
          </p:cNvPr>
          <p:cNvSpPr>
            <a:spLocks/>
          </p:cNvSpPr>
          <p:nvPr/>
        </p:nvSpPr>
        <p:spPr>
          <a:xfrm>
            <a:off x="609600" y="5702709"/>
            <a:ext cx="10923638" cy="52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Activating Identities and Futures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5A905-B821-9D34-98F8-300CAF82B1BA}"/>
              </a:ext>
            </a:extLst>
          </p:cNvPr>
          <p:cNvSpPr txBox="1"/>
          <p:nvPr/>
        </p:nvSpPr>
        <p:spPr>
          <a:xfrm>
            <a:off x="4618945" y="2329150"/>
            <a:ext cx="2954111" cy="159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30302" defTabSz="260604">
              <a:lnSpc>
                <a:spcPct val="90000"/>
              </a:lnSpc>
              <a:spcAft>
                <a:spcPts val="342"/>
              </a:spcAft>
              <a:buFont typeface="Arial" panose="020B0604020202020204" pitchFamily="34" charset="0"/>
              <a:buChar char="•"/>
            </a:pPr>
            <a:r>
              <a:rPr lang="en-US" sz="11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Type 2</a:t>
            </a:r>
            <a:endParaRPr lang="en-US" sz="2000"/>
          </a:p>
        </p:txBody>
      </p:sp>
      <p:pic>
        <p:nvPicPr>
          <p:cNvPr id="42" name="Picture 41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5A3A6C0C-0079-163B-A054-C6813F023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2" y="0"/>
            <a:ext cx="4177238" cy="41772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F28FD9-7228-87A1-3156-27F02E029953}"/>
              </a:ext>
            </a:extLst>
          </p:cNvPr>
          <p:cNvSpPr txBox="1"/>
          <p:nvPr/>
        </p:nvSpPr>
        <p:spPr>
          <a:xfrm>
            <a:off x="658761" y="4399937"/>
            <a:ext cx="31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Assessment Type 2</a:t>
            </a:r>
          </a:p>
        </p:txBody>
      </p:sp>
      <p:pic>
        <p:nvPicPr>
          <p:cNvPr id="45" name="Picture 44" descr="A person in a green sweater&#10;&#10;Description automatically generated">
            <a:extLst>
              <a:ext uri="{FF2B5EF4-FFF2-40B4-BE49-F238E27FC236}">
                <a16:creationId xmlns:a16="http://schemas.microsoft.com/office/drawing/2014/main" id="{D8613D9B-FB44-EAAD-32BA-DAC37556A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7238" cy="4177238"/>
          </a:xfrm>
          <a:prstGeom prst="rect">
            <a:avLst/>
          </a:prstGeom>
        </p:spPr>
      </p:pic>
      <p:pic>
        <p:nvPicPr>
          <p:cNvPr id="49" name="Picture 48" descr="A green sign with white text&#10;&#10;Description automatically generated">
            <a:extLst>
              <a:ext uri="{FF2B5EF4-FFF2-40B4-BE49-F238E27FC236}">
                <a16:creationId xmlns:a16="http://schemas.microsoft.com/office/drawing/2014/main" id="{ADBFC006-2692-AD11-EC9C-0662D01B2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38" y="-26425"/>
            <a:ext cx="3837524" cy="42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7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bstract blurred public library with bookshelves">
            <a:extLst>
              <a:ext uri="{FF2B5EF4-FFF2-40B4-BE49-F238E27FC236}">
                <a16:creationId xmlns:a16="http://schemas.microsoft.com/office/drawing/2014/main" id="{3B8F497C-5994-8D5A-E7A0-92C41DFF0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310" b="1442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41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45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722045-69A0-A48E-FDFC-F99A1069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What is/are Progress Check/s?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0722E-1034-45E1-C554-282A69B55D73}"/>
              </a:ext>
            </a:extLst>
          </p:cNvPr>
          <p:cNvSpPr txBox="1"/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35 %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ritten, oral, or multimodal, using Portfolio examples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1500 words and/or 10 minutes TOTAL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(Can be, for example, 3  minutes / 500 words and 3 minutes)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Discuss 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learning progress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and intended Learning Goal.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Reflect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on impact of 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strategies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perspectives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and 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feedback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Explain and appraise decisions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Display </a:t>
            </a:r>
            <a:r>
              <a:rPr lang="en-US" sz="2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metacognitive skills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1B5C-B1F4-795D-92A1-01BF42C9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AU" dirty="0"/>
              <a:t>Performance Standard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AE6AE3-CA5C-9158-A6E0-197C73157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757804"/>
              </p:ext>
            </p:extLst>
          </p:nvPr>
        </p:nvGraphicFramePr>
        <p:xfrm>
          <a:off x="719317" y="2160588"/>
          <a:ext cx="8513404" cy="3881442"/>
        </p:xfrm>
        <a:graphic>
          <a:graphicData uri="http://schemas.openxmlformats.org/drawingml/2006/table">
            <a:tbl>
              <a:tblPr firstRow="1" bandRow="1"/>
              <a:tblGrid>
                <a:gridCol w="232462">
                  <a:extLst>
                    <a:ext uri="{9D8B030D-6E8A-4147-A177-3AD203B41FA5}">
                      <a16:colId xmlns:a16="http://schemas.microsoft.com/office/drawing/2014/main" val="3442881956"/>
                    </a:ext>
                  </a:extLst>
                </a:gridCol>
                <a:gridCol w="2625407">
                  <a:extLst>
                    <a:ext uri="{9D8B030D-6E8A-4147-A177-3AD203B41FA5}">
                      <a16:colId xmlns:a16="http://schemas.microsoft.com/office/drawing/2014/main" val="2119536416"/>
                    </a:ext>
                  </a:extLst>
                </a:gridCol>
                <a:gridCol w="2546098">
                  <a:extLst>
                    <a:ext uri="{9D8B030D-6E8A-4147-A177-3AD203B41FA5}">
                      <a16:colId xmlns:a16="http://schemas.microsoft.com/office/drawing/2014/main" val="1237224123"/>
                    </a:ext>
                  </a:extLst>
                </a:gridCol>
                <a:gridCol w="3109437">
                  <a:extLst>
                    <a:ext uri="{9D8B030D-6E8A-4147-A177-3AD203B41FA5}">
                      <a16:colId xmlns:a16="http://schemas.microsoft.com/office/drawing/2014/main" val="260493396"/>
                    </a:ext>
                  </a:extLst>
                </a:gridCol>
              </a:tblGrid>
              <a:tr h="85301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Planning and Acting </a:t>
                      </a:r>
                      <a:endParaRPr lang="en-A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Developing self-regulation and metacognition </a:t>
                      </a:r>
                      <a:endParaRPr lang="en-A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A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Knowing what to do when you don’t know what to do </a:t>
                      </a:r>
                      <a:endParaRPr lang="en-A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 </a:t>
                      </a:r>
                      <a:endParaRPr lang="en-A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Appraising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1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Developing reflective practice and evaluative judgement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Revealing your thinking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26232"/>
                  </a:ext>
                </a:extLst>
              </a:tr>
              <a:tr h="344349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</a:rPr>
                        <a:t>PA2 Managing time and resources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</a:rPr>
                        <a:t>PA3 Making judgements and decisions.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</a:rPr>
                        <a:t>E3 Selecting and using perspectives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FFFFFF"/>
                          </a:solidFill>
                          <a:effectLst/>
                          <a:latin typeface="Roboto Condensed Light" panose="02000000000000000000" pitchFamily="2" charset="0"/>
                        </a:rPr>
                        <a:t>A2 Appraising the impact of strategies, perspectives and/or feedback to progress the learning towards the learning goal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01505"/>
                  </a:ext>
                </a:extLst>
              </a:tr>
              <a:tr h="61930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</a:rPr>
                        <a:t>A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Strategically manages time and resources with responses to risks and opportunities to progress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Demonstrates discerning judgement and decision-making to progress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Appraises the related impact of strategies, perspectives, and/or feedback to progress the learning towards the learning goal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552119"/>
                  </a:ext>
                </a:extLst>
              </a:tr>
              <a:tr h="61930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</a:rPr>
                        <a:t>B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Manages the use of time and resources to progress the learning with awareness of risks and opportunities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Demonstrates informed judgement and decision-making to progress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Appraises the impact of strategies, perspectives, and/or feedback to progress the learning towards the learning goal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434149"/>
                  </a:ext>
                </a:extLst>
              </a:tr>
              <a:tr h="48182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</a:rPr>
                        <a:t>C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Manages time and resources to progress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Makes judgements and decisions to progress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Discusses the impact of strategies, perspectives, and/or feedback to progress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232467"/>
                  </a:ext>
                </a:extLst>
              </a:tr>
              <a:tr h="48182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</a:rPr>
                        <a:t>D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Completes some tasks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Makes some decisions related to the learning goal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Describes strategies, perspectives, and/or feedback used in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825306"/>
                  </a:ext>
                </a:extLst>
              </a:tr>
              <a:tr h="48182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i="0" u="none" strike="noStrike">
                          <a:solidFill>
                            <a:srgbClr val="FFFFFF"/>
                          </a:solidFill>
                          <a:effectLst/>
                          <a:latin typeface="Roboto Light" panose="02000000000000000000" pitchFamily="2" charset="0"/>
                        </a:rPr>
                        <a:t>E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Initiates a task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Identifies a process and/or decision related to the learning 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</a:rPr>
                        <a:t> </a:t>
                      </a:r>
                      <a:endParaRPr lang="en-AU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Medium" panose="02000000000000000000" pitchFamily="2" charset="0"/>
                        </a:rPr>
                        <a:t>Identifies a strategy, perspective, and/or feedback used in the learning </a:t>
                      </a:r>
                      <a:endParaRPr lang="en-A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 Light" panose="02000000000000000000" pitchFamily="2" charset="0"/>
                        </a:rPr>
                        <a:t> </a:t>
                      </a:r>
                      <a:endParaRPr lang="en-AU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301" marR="27301" marT="18201" marB="18201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140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46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EA3BFEDD-8E65-1554-3292-FB6A230B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r="-2" b="671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09CC3-2CFB-BABB-3CDB-392775F6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AU" dirty="0"/>
              <a:t>Planning and Acting 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CC6F2E-B4C1-2F19-7704-CAB393F77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44644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17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9AC3-2C9A-1D3D-CB6F-D3AAEB6B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Awareness of Risk/s</a:t>
            </a:r>
          </a:p>
        </p:txBody>
      </p:sp>
      <p:sp>
        <p:nvSpPr>
          <p:cNvPr id="78" name="Content Placeholder 77">
            <a:extLst>
              <a:ext uri="{FF2B5EF4-FFF2-40B4-BE49-F238E27FC236}">
                <a16:creationId xmlns:a16="http://schemas.microsoft.com/office/drawing/2014/main" id="{0D89B749-0D78-F227-8172-35CDEB1D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Optimal performance zone or Learning Zone</a:t>
            </a:r>
          </a:p>
        </p:txBody>
      </p:sp>
      <p:pic>
        <p:nvPicPr>
          <p:cNvPr id="9" name="Content Placeholder 8" descr="A diagram of a comfort zone&#10;&#10;Description automatically generated">
            <a:extLst>
              <a:ext uri="{FF2B5EF4-FFF2-40B4-BE49-F238E27FC236}">
                <a16:creationId xmlns:a16="http://schemas.microsoft.com/office/drawing/2014/main" id="{87F0F408-215F-25D0-925A-00509EBE0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2781" b="-2"/>
          <a:stretch/>
        </p:blipFill>
        <p:spPr>
          <a:xfrm>
            <a:off x="0" y="0"/>
            <a:ext cx="6137699" cy="53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riting in a calendar&#10;&#10;Description automatically generated">
            <a:extLst>
              <a:ext uri="{FF2B5EF4-FFF2-40B4-BE49-F238E27FC236}">
                <a16:creationId xmlns:a16="http://schemas.microsoft.com/office/drawing/2014/main" id="{B05AAD44-4010-5150-B5FF-0174C8231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r="3007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DDC1D-57B2-9170-339A-80269CD2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AU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1D11-2DDD-F200-FA23-556A7467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AU" sz="2800" dirty="0"/>
              <a:t>Knowing what to do when you don’t know what to do</a:t>
            </a:r>
          </a:p>
          <a:p>
            <a:endParaRPr lang="en-AU" dirty="0"/>
          </a:p>
          <a:p>
            <a:r>
              <a:rPr lang="en-AU" sz="2800" dirty="0"/>
              <a:t>Self-regulation and metacognition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700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scale with a brain and a brain on it&#10;&#10;Description automatically generated">
            <a:extLst>
              <a:ext uri="{FF2B5EF4-FFF2-40B4-BE49-F238E27FC236}">
                <a16:creationId xmlns:a16="http://schemas.microsoft.com/office/drawing/2014/main" id="{159ED884-E228-7907-4A4C-AF6D456EB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-2" b="671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6961C-EC4B-23F2-45D8-D7FA9959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AU" dirty="0"/>
              <a:t>Planning and Acting 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498470-9CA6-F122-7914-5E4C15EDC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673834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978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thinking&#10;&#10;Description automatically generated">
            <a:extLst>
              <a:ext uri="{FF2B5EF4-FFF2-40B4-BE49-F238E27FC236}">
                <a16:creationId xmlns:a16="http://schemas.microsoft.com/office/drawing/2014/main" id="{7EE13300-7869-F03C-DE03-A05274A83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43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B92C2-22BA-AA72-FC34-B38838B4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AU" dirty="0"/>
              <a:t>Appraising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D20D-52C4-2EC5-5AFA-D88795A07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AU" sz="3200" u="sng" dirty="0"/>
              <a:t>Evaluative</a:t>
            </a:r>
            <a:r>
              <a:rPr lang="en-AU" sz="3200" dirty="0"/>
              <a:t> Judgement</a:t>
            </a:r>
          </a:p>
          <a:p>
            <a:r>
              <a:rPr lang="en-AU" sz="3200" u="sng" dirty="0"/>
              <a:t>Impact</a:t>
            </a:r>
            <a:r>
              <a:rPr lang="en-AU" sz="3200" dirty="0"/>
              <a:t> of </a:t>
            </a:r>
            <a:r>
              <a:rPr lang="en-AU" sz="3200" b="1" dirty="0"/>
              <a:t>strategies</a:t>
            </a:r>
            <a:r>
              <a:rPr lang="en-AU" sz="3200" dirty="0"/>
              <a:t>, </a:t>
            </a:r>
            <a:r>
              <a:rPr lang="en-AU" sz="3200" b="1" dirty="0"/>
              <a:t>perspectives</a:t>
            </a:r>
            <a:r>
              <a:rPr lang="en-AU" sz="3200" dirty="0"/>
              <a:t> and/or </a:t>
            </a:r>
            <a:r>
              <a:rPr lang="en-AU" sz="3200" b="1" dirty="0"/>
              <a:t>feedback</a:t>
            </a:r>
          </a:p>
          <a:p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33376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420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Roboto Condensed Light</vt:lpstr>
      <vt:lpstr>Roboto Light</vt:lpstr>
      <vt:lpstr>Roboto Medium</vt:lpstr>
      <vt:lpstr>Trebuchet MS</vt:lpstr>
      <vt:lpstr>Wingdings 3</vt:lpstr>
      <vt:lpstr>Facet</vt:lpstr>
      <vt:lpstr>Progress Checks</vt:lpstr>
      <vt:lpstr>What is/are Progress Check/s?</vt:lpstr>
      <vt:lpstr>Performance Standard</vt:lpstr>
      <vt:lpstr>Planning and Acting 2</vt:lpstr>
      <vt:lpstr>Awareness of Risk/s</vt:lpstr>
      <vt:lpstr>Planning</vt:lpstr>
      <vt:lpstr>Planning and Acting 3</vt:lpstr>
      <vt:lpstr>Appraising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Checks</dc:title>
  <dc:creator>Fitzgerald, Adam (Golden Grove High School)</dc:creator>
  <cp:lastModifiedBy>Fitzgerald, Adam (Golden Grove High School)</cp:lastModifiedBy>
  <cp:revision>2</cp:revision>
  <dcterms:created xsi:type="dcterms:W3CDTF">2024-02-18T22:08:23Z</dcterms:created>
  <dcterms:modified xsi:type="dcterms:W3CDTF">2024-02-19T04:44:40Z</dcterms:modified>
</cp:coreProperties>
</file>